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  <p:sldMasterId id="2147483659" r:id="rId2"/>
    <p:sldMasterId id="2147483660" r:id="rId3"/>
    <p:sldMasterId id="2147483661" r:id="rId4"/>
    <p:sldMasterId id="2147483662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70" r:id="rId10"/>
    <p:sldId id="268" r:id="rId11"/>
    <p:sldId id="261" r:id="rId12"/>
    <p:sldId id="269" r:id="rId13"/>
    <p:sldId id="271" r:id="rId14"/>
    <p:sldId id="262" r:id="rId1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8701A4-0382-4B92-A0FB-F48D6651F96A}">
  <a:tblStyle styleId="{5C8701A4-0382-4B92-A0FB-F48D6651F96A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 snapToObjects="1">
      <p:cViewPr varScale="1">
        <p:scale>
          <a:sx n="92" d="100"/>
          <a:sy n="92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7559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1200" dirty="0"/>
          </a:p>
        </p:txBody>
      </p:sp>
      <p:sp>
        <p:nvSpPr>
          <p:cNvPr id="13" name="Shape 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2896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65956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4223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19743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91460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6038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rgbClr val="E51219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875109" y="2013346"/>
            <a:ext cx="7358099" cy="2679000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/>
          <a:lstStyle>
            <a:lvl1pPr rtl="0">
              <a:spcBef>
                <a:spcPts val="0"/>
              </a:spcBef>
              <a:defRPr sz="3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FFFFFF"/>
                </a:solidFill>
              </a:defRPr>
            </a:lvl2pPr>
            <a:lvl3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FFFFFF"/>
                </a:solidFill>
              </a:defRPr>
            </a:lvl3pPr>
            <a:lvl4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FFFFFF"/>
                </a:solidFill>
              </a:defRPr>
            </a:lvl4pPr>
            <a:lvl5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FFFFFF"/>
                </a:solidFill>
              </a:defRPr>
            </a:lvl5pPr>
            <a:lvl6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FFFFFF"/>
                </a:solidFill>
              </a:defRPr>
            </a:lvl6pPr>
            <a:lvl7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FFFFFF"/>
                </a:solidFill>
              </a:defRPr>
            </a:lvl7pPr>
            <a:lvl8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FFFFFF"/>
                </a:solidFill>
              </a:defRPr>
            </a:lvl8pPr>
            <a:lvl9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892968" y="2477798"/>
            <a:ext cx="7358099" cy="1714500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/>
          <a:lstStyle>
            <a:lvl1pPr rtl="0">
              <a:spcBef>
                <a:spcPts val="0"/>
              </a:spcBef>
              <a:defRPr sz="3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</a:defRPr>
            </a:lvl2pPr>
            <a:lvl3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</a:defRPr>
            </a:lvl3pPr>
            <a:lvl4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</a:defRPr>
            </a:lvl4pPr>
            <a:lvl5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</a:defRPr>
            </a:lvl5pPr>
            <a:lvl6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</a:defRPr>
            </a:lvl6pPr>
            <a:lvl7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</a:defRPr>
            </a:lvl7pPr>
            <a:lvl8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</a:defRPr>
            </a:lvl8pPr>
            <a:lvl9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92968" y="1946671"/>
            <a:ext cx="7358062" cy="4018359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t" anchorCtr="0"/>
          <a:lstStyle>
            <a:lvl1pPr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defRPr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28600" indent="-1651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44500" indent="-152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673100" indent="-1651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889000" indent="-152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117600" indent="-1651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333500" indent="-152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562100" indent="-152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790700" indent="-1651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92968" y="187523"/>
            <a:ext cx="7358062" cy="1714500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/>
          <a:lstStyle>
            <a:lvl1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</a:defRPr>
            </a:lvl1pPr>
            <a:lvl2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</a:defRPr>
            </a:lvl2pPr>
            <a:lvl3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</a:defRPr>
            </a:lvl3pPr>
            <a:lvl4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</a:defRPr>
            </a:lvl4pPr>
            <a:lvl5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</a:defRPr>
            </a:lvl5pPr>
            <a:lvl6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</a:defRPr>
            </a:lvl6pPr>
            <a:lvl7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</a:defRPr>
            </a:lvl7pPr>
            <a:lvl8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</a:defRPr>
            </a:lvl8pPr>
            <a:lvl9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92968" y="1946671"/>
            <a:ext cx="7358062" cy="4018359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t" anchorCtr="0"/>
          <a:lstStyle>
            <a:lvl1pPr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defRPr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28600" indent="-1651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44500" indent="-152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673100" indent="-1651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889000" indent="-152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117600" indent="-1651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333500" indent="-152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562100" indent="-152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790700" indent="-1651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rgbClr val="E51219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75109" y="2089546"/>
            <a:ext cx="7358062" cy="2678906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/>
          <a:lstStyle>
            <a:lvl1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FFFFFF"/>
                </a:solidFill>
              </a:defRPr>
            </a:lvl1pPr>
            <a:lvl2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FFFFFF"/>
                </a:solidFill>
              </a:defRPr>
            </a:lvl2pPr>
            <a:lvl3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FFFFFF"/>
                </a:solidFill>
              </a:defRPr>
            </a:lvl3pPr>
            <a:lvl4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FFFFFF"/>
                </a:solidFill>
              </a:defRPr>
            </a:lvl4pPr>
            <a:lvl5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FFFFFF"/>
                </a:solidFill>
              </a:defRPr>
            </a:lvl5pPr>
            <a:lvl6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FFFFFF"/>
                </a:solidFill>
              </a:defRPr>
            </a:lvl6pPr>
            <a:lvl7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FFFFFF"/>
                </a:solidFill>
              </a:defRPr>
            </a:lvl7pPr>
            <a:lvl8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FFFFFF"/>
                </a:solidFill>
              </a:defRPr>
            </a:lvl8pPr>
            <a:lvl9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Relationship Id="rId3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1219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875109" y="2089546"/>
            <a:ext cx="7358062" cy="2678906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 sz="4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 sz="4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 sz="4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 sz="4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 sz="4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 sz="4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 sz="4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 sz="4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 sz="4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" name="Shape 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101" y="6179343"/>
            <a:ext cx="1160859" cy="2265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892968" y="187523"/>
            <a:ext cx="7358062" cy="1714500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411"/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411"/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411"/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411"/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411"/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411"/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411"/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411"/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411"/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892968" y="1946671"/>
            <a:ext cx="7358062" cy="4018359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t" anchorCtr="0"/>
          <a:lstStyle>
            <a:lvl1pPr marL="0" marR="0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ct val="58823"/>
              <a:defRPr sz="17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28600" marR="0" indent="-1651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58823"/>
              <a:buFont typeface="Arial"/>
              <a:buChar char="●"/>
              <a:defRPr sz="17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44500" marR="0" indent="-152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58823"/>
              <a:buFont typeface="Arial"/>
              <a:buChar char="●"/>
              <a:defRPr sz="17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673100" marR="0" indent="-1651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58823"/>
              <a:buFont typeface="Arial"/>
              <a:buChar char="●"/>
              <a:defRPr sz="17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889000" marR="0" indent="-152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58823"/>
              <a:buFont typeface="Arial"/>
              <a:buChar char="●"/>
              <a:defRPr sz="17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117600" marR="0" indent="-1651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58823"/>
              <a:buFont typeface="Arial"/>
              <a:buChar char="●"/>
              <a:defRPr sz="17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333500" marR="0" indent="-152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58823"/>
              <a:buFont typeface="Arial"/>
              <a:buChar char="●"/>
              <a:defRPr sz="17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562100" marR="0" indent="-152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58823"/>
              <a:buFont typeface="Arial"/>
              <a:buChar char="●"/>
              <a:defRPr sz="17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790700" marR="0" indent="-1651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58823"/>
              <a:buFont typeface="Arial"/>
              <a:buChar char="●"/>
              <a:defRPr sz="17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101" y="6179343"/>
            <a:ext cx="1160859" cy="2265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92968" y="187523"/>
            <a:ext cx="7358062" cy="1714500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411"/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411"/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411"/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411"/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411"/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411"/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411"/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411"/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411"/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92968" y="1946671"/>
            <a:ext cx="7358062" cy="4018359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t" anchorCtr="0"/>
          <a:lstStyle>
            <a:lvl1pPr marL="0" marR="0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ct val="58823"/>
              <a:defRPr sz="17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28600" marR="0" indent="-1651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58823"/>
              <a:buFont typeface="Arial"/>
              <a:buChar char="●"/>
              <a:defRPr sz="17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44500" marR="0" indent="-152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58823"/>
              <a:buFont typeface="Arial"/>
              <a:buChar char="●"/>
              <a:defRPr sz="17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673100" marR="0" indent="-1651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58823"/>
              <a:buFont typeface="Arial"/>
              <a:buChar char="●"/>
              <a:defRPr sz="17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889000" marR="0" indent="-152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58823"/>
              <a:buFont typeface="Arial"/>
              <a:buChar char="●"/>
              <a:defRPr sz="17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117600" marR="0" indent="-1651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58823"/>
              <a:buFont typeface="Arial"/>
              <a:buChar char="●"/>
              <a:defRPr sz="17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333500" marR="0" indent="-152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58823"/>
              <a:buFont typeface="Arial"/>
              <a:buChar char="●"/>
              <a:defRPr sz="17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562100" marR="0" indent="-152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58823"/>
              <a:buFont typeface="Arial"/>
              <a:buChar char="●"/>
              <a:defRPr sz="17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790700" marR="0" indent="-1651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58823"/>
              <a:buFont typeface="Arial"/>
              <a:buChar char="●"/>
              <a:defRPr sz="17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101" y="6179343"/>
            <a:ext cx="1160859" cy="2265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1219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875109" y="2089546"/>
            <a:ext cx="7358062" cy="2678906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 sz="4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 sz="4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 sz="4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 sz="4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 sz="4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 sz="4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 sz="4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 sz="4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 sz="4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101" y="6179343"/>
            <a:ext cx="1160859" cy="2265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121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75102" y="2013350"/>
            <a:ext cx="6278733" cy="2679000"/>
          </a:xfrm>
          <a:prstGeom prst="rect">
            <a:avLst/>
          </a:prstGeom>
        </p:spPr>
        <p:txBody>
          <a:bodyPr lIns="64275" tIns="32125" rIns="0" bIns="32125" anchor="ctr" anchorCtr="0">
            <a:noAutofit/>
          </a:bodyPr>
          <a:lstStyle/>
          <a:p>
            <a:pPr lvl="0">
              <a:buClr>
                <a:srgbClr val="FFFFFF"/>
              </a:buClr>
            </a:pPr>
            <a:r>
              <a:rPr lang="en-US" dirty="0" smtClean="0"/>
              <a:t>Change.org: </a:t>
            </a:r>
            <a:br>
              <a:rPr lang="en-US" dirty="0" smtClean="0"/>
            </a:br>
            <a:r>
              <a:rPr lang="en-US" dirty="0" smtClean="0"/>
              <a:t>A Tool for </a:t>
            </a:r>
            <a:r>
              <a:rPr lang="en-US" dirty="0"/>
              <a:t>Media Impact</a:t>
            </a:r>
            <a:endParaRPr lang="en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1219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75102" y="2013350"/>
            <a:ext cx="5619000" cy="2679000"/>
          </a:xfrm>
          <a:prstGeom prst="rect">
            <a:avLst/>
          </a:prstGeom>
          <a:noFill/>
          <a:ln>
            <a:noFill/>
          </a:ln>
        </p:spPr>
        <p:txBody>
          <a:bodyPr lIns="64275" tIns="32125" rIns="0" bIns="32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Change.org: </a:t>
            </a:r>
            <a:br>
              <a:rPr lang="en-US" sz="3600" b="1" dirty="0" smtClean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Empowering people everywhere to make the change they want to see.</a:t>
            </a:r>
            <a:endParaRPr lang="en" sz="36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92973" y="2477800"/>
            <a:ext cx="5294100" cy="1714500"/>
          </a:xfrm>
          <a:prstGeom prst="rect">
            <a:avLst/>
          </a:prstGeom>
        </p:spPr>
        <p:txBody>
          <a:bodyPr lIns="64275" tIns="32125" rIns="0" bIns="321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/>
              <a:t>What’s Change.org?</a:t>
            </a:r>
            <a:endParaRPr lang="en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92973" y="2477800"/>
            <a:ext cx="5294100" cy="1714500"/>
          </a:xfrm>
          <a:prstGeom prst="rect">
            <a:avLst/>
          </a:prstGeom>
          <a:noFill/>
          <a:ln>
            <a:noFill/>
          </a:ln>
        </p:spPr>
        <p:txBody>
          <a:bodyPr lIns="64275" tIns="32125" rIns="0" bIns="32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b="1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Remember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b="1">
                <a:solidFill>
                  <a:srgbClr val="E5121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Good slides are simple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b="1">
                <a:latin typeface="Helvetica Neue"/>
                <a:ea typeface="Helvetica Neue"/>
                <a:cs typeface="Helvetica Neue"/>
                <a:sym typeface="Helvetica Neue"/>
              </a:rPr>
              <a:t>Slides are cheap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259"/>
            <a:ext cx="9144000" cy="439733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92968" y="2477798"/>
            <a:ext cx="7358099" cy="1714500"/>
          </a:xfrm>
          <a:prstGeom prst="rect">
            <a:avLst/>
          </a:prstGeom>
          <a:noFill/>
          <a:ln>
            <a:noFill/>
          </a:ln>
        </p:spPr>
        <p:txBody>
          <a:bodyPr lIns="64275" tIns="32125" rIns="0" bIns="32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makes a strong campaign?</a:t>
            </a:r>
            <a:endParaRPr lang="en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892975" y="3584875"/>
            <a:ext cx="5339400" cy="167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smtClean="0">
                <a:solidFill>
                  <a:srgbClr val="434343"/>
                </a:solidFill>
              </a:rPr>
              <a:t>Let’s talk impact</a:t>
            </a:r>
            <a:r>
              <a:rPr lang="en" sz="1800" dirty="0" smtClean="0">
                <a:solidFill>
                  <a:srgbClr val="434343"/>
                </a:solidFill>
              </a:rPr>
              <a:t>.</a:t>
            </a:r>
            <a:r>
              <a:rPr lang="en-US" sz="1800" dirty="0" smtClean="0">
                <a:solidFill>
                  <a:srgbClr val="434343"/>
                </a:solidFill>
              </a:rPr>
              <a:t> </a:t>
            </a:r>
            <a:endParaRPr lang="en" sz="18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2SnTaCAAEuPa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6 at 11.45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78" y="786927"/>
            <a:ext cx="8720864" cy="52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8"/>
          <a:stretch/>
        </p:blipFill>
        <p:spPr>
          <a:xfrm>
            <a:off x="46206" y="907677"/>
            <a:ext cx="9051589" cy="504264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6"/>
          <a:stretch/>
        </p:blipFill>
        <p:spPr>
          <a:xfrm>
            <a:off x="0" y="815395"/>
            <a:ext cx="9144000" cy="522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9" y="911177"/>
            <a:ext cx="8545968" cy="48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556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H1 title (red) 1">
      <a:dk1>
        <a:srgbClr val="000000"/>
      </a:dk1>
      <a:lt1>
        <a:srgbClr val="E5131A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5131A"/>
      </a:accent3>
      <a:accent4>
        <a:srgbClr val="BBE0E3"/>
      </a:accent4>
      <a:accent5>
        <a:srgbClr val="333399"/>
      </a:accent5>
      <a:accent6>
        <a:srgbClr val="E5131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H1 title (red) 1">
      <a:dk1>
        <a:srgbClr val="000000"/>
      </a:dk1>
      <a:lt1>
        <a:srgbClr val="E5131A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5131A"/>
      </a:accent3>
      <a:accent4>
        <a:srgbClr val="BBE0E3"/>
      </a:accent4>
      <a:accent5>
        <a:srgbClr val="333399"/>
      </a:accent5>
      <a:accent6>
        <a:srgbClr val="E5131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25</Words>
  <Application>Microsoft Macintosh PowerPoint</Application>
  <PresentationFormat>On-screen Show (4:3)</PresentationFormat>
  <Paragraphs>8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Custom Theme</vt:lpstr>
      <vt:lpstr>Custom Theme</vt:lpstr>
      <vt:lpstr>Custom Theme</vt:lpstr>
      <vt:lpstr>Custom Theme</vt:lpstr>
      <vt:lpstr>Custom Theme</vt:lpstr>
      <vt:lpstr>Change.org:  A Tool for Media Impact</vt:lpstr>
      <vt:lpstr>What’s Change.org?</vt:lpstr>
      <vt:lpstr>Remember Good slides are simple Slides are cheap</vt:lpstr>
      <vt:lpstr>What makes a strong campaign?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Change.org:  Empowering people everywhere to make the change they want to see.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Duplicate this deck</dc:title>
  <cp:lastModifiedBy>Pulin Modi</cp:lastModifiedBy>
  <cp:revision>7</cp:revision>
  <dcterms:modified xsi:type="dcterms:W3CDTF">2015-11-16T16:48:41Z</dcterms:modified>
</cp:coreProperties>
</file>