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7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8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75" r:id="rId2"/>
    <p:sldMasterId id="2147483697" r:id="rId3"/>
    <p:sldMasterId id="2147483710" r:id="rId4"/>
    <p:sldMasterId id="2147483723" r:id="rId5"/>
    <p:sldMasterId id="2147483736" r:id="rId6"/>
    <p:sldMasterId id="2147483749" r:id="rId7"/>
    <p:sldMasterId id="2147483762" r:id="rId8"/>
    <p:sldMasterId id="2147483775" r:id="rId9"/>
  </p:sldMasterIdLst>
  <p:notesMasterIdLst>
    <p:notesMasterId r:id="rId24"/>
  </p:notesMasterIdLst>
  <p:handoutMasterIdLst>
    <p:handoutMasterId r:id="rId25"/>
  </p:handoutMasterIdLst>
  <p:sldIdLst>
    <p:sldId id="543" r:id="rId10"/>
    <p:sldId id="544" r:id="rId11"/>
    <p:sldId id="533" r:id="rId12"/>
    <p:sldId id="534" r:id="rId13"/>
    <p:sldId id="535" r:id="rId14"/>
    <p:sldId id="536" r:id="rId15"/>
    <p:sldId id="537" r:id="rId16"/>
    <p:sldId id="538" r:id="rId17"/>
    <p:sldId id="501" r:id="rId18"/>
    <p:sldId id="503" r:id="rId19"/>
    <p:sldId id="539" r:id="rId20"/>
    <p:sldId id="540" r:id="rId21"/>
    <p:sldId id="541" r:id="rId22"/>
    <p:sldId id="546" r:id="rId23"/>
  </p:sldIdLst>
  <p:sldSz cx="10058400" cy="7772400"/>
  <p:notesSz cx="7086600" cy="93726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+mn-cs"/>
      </a:defRPr>
    </a:lvl1pPr>
    <a:lvl2pPr marL="457146" algn="ctr" rtl="0" eaLnBrk="0" fontAlgn="base" hangingPunct="0">
      <a:spcBef>
        <a:spcPct val="5000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+mn-cs"/>
      </a:defRPr>
    </a:lvl2pPr>
    <a:lvl3pPr marL="914294" algn="ctr" rtl="0" eaLnBrk="0" fontAlgn="base" hangingPunct="0">
      <a:spcBef>
        <a:spcPct val="5000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+mn-cs"/>
      </a:defRPr>
    </a:lvl3pPr>
    <a:lvl4pPr marL="1371440" algn="ctr" rtl="0" eaLnBrk="0" fontAlgn="base" hangingPunct="0">
      <a:spcBef>
        <a:spcPct val="5000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+mn-cs"/>
      </a:defRPr>
    </a:lvl4pPr>
    <a:lvl5pPr marL="1828586" algn="ctr" rtl="0" eaLnBrk="0" fontAlgn="base" hangingPunct="0">
      <a:spcBef>
        <a:spcPct val="5000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+mn-cs"/>
      </a:defRPr>
    </a:lvl5pPr>
    <a:lvl6pPr marL="2285732" algn="l" defTabSz="914294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+mn-cs"/>
      </a:defRPr>
    </a:lvl6pPr>
    <a:lvl7pPr marL="2742880" algn="l" defTabSz="914294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+mn-cs"/>
      </a:defRPr>
    </a:lvl7pPr>
    <a:lvl8pPr marL="3200026" algn="l" defTabSz="914294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+mn-cs"/>
      </a:defRPr>
    </a:lvl8pPr>
    <a:lvl9pPr marL="3657172" algn="l" defTabSz="914294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wvd" initials="jwvd" lastIdx="8" clrIdx="0"/>
  <p:cmAuthor id="1" name="admin" initials="a" lastIdx="1" clrIdx="1"/>
  <p:cmAuthor id="2" name="Jacqueline Bond" initials="JB" lastIdx="4" clrIdx="2"/>
  <p:cmAuthor id="3" name="Toni Williams" initials="TW" lastIdx="5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EDEA"/>
    <a:srgbClr val="E8F0F8"/>
    <a:srgbClr val="D9D9D9"/>
    <a:srgbClr val="FEFFFF"/>
    <a:srgbClr val="000000"/>
    <a:srgbClr val="A9B287"/>
    <a:srgbClr val="D5AF7E"/>
    <a:srgbClr val="E9E794"/>
    <a:srgbClr val="F28814"/>
    <a:srgbClr val="E881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69" autoAdjust="0"/>
    <p:restoredTop sz="77798" autoAdjust="0"/>
  </p:normalViewPr>
  <p:slideViewPr>
    <p:cSldViewPr snapToGrid="0">
      <p:cViewPr>
        <p:scale>
          <a:sx n="68" d="100"/>
          <a:sy n="68" d="100"/>
        </p:scale>
        <p:origin x="-1158" y="144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7549" cy="462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14893">
              <a:defRPr sz="1300" b="0"/>
            </a:lvl1pPr>
          </a:lstStyle>
          <a:p>
            <a:endParaRPr lang="en-US" dirty="0">
              <a:latin typeface="Calibri"/>
            </a:endParaRP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5099" y="0"/>
            <a:ext cx="3090759" cy="462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914893">
              <a:defRPr sz="1300" b="0"/>
            </a:lvl1pPr>
          </a:lstStyle>
          <a:p>
            <a:endParaRPr lang="en-US" dirty="0">
              <a:latin typeface="Calibri"/>
            </a:endParaRPr>
          </a:p>
        </p:txBody>
      </p:sp>
      <p:sp>
        <p:nvSpPr>
          <p:cNvPr id="218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4457"/>
            <a:ext cx="3087549" cy="464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l" defTabSz="914893">
              <a:defRPr sz="1300" b="0"/>
            </a:lvl1pPr>
          </a:lstStyle>
          <a:p>
            <a:endParaRPr lang="en-US" dirty="0">
              <a:latin typeface="Calibri"/>
            </a:endParaRPr>
          </a:p>
        </p:txBody>
      </p:sp>
      <p:sp>
        <p:nvSpPr>
          <p:cNvPr id="218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5099" y="8924457"/>
            <a:ext cx="3090759" cy="464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r" defTabSz="914893">
              <a:defRPr sz="1300" b="0"/>
            </a:lvl1pPr>
          </a:lstStyle>
          <a:p>
            <a:fld id="{0FF62FC9-B551-4C74-B008-C80ECD740706}" type="slidenum">
              <a:rPr lang="en-US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6552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1502" cy="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27711">
              <a:spcBef>
                <a:spcPct val="0"/>
              </a:spcBef>
              <a:defRPr sz="1300" b="0">
                <a:latin typeface="Calibri"/>
              </a:defRPr>
            </a:lvl1pPr>
          </a:lstStyle>
          <a:p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5099" y="0"/>
            <a:ext cx="3071502" cy="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27711">
              <a:spcBef>
                <a:spcPct val="0"/>
              </a:spcBef>
              <a:defRPr sz="1300" b="0">
                <a:latin typeface="Calibri"/>
              </a:defRPr>
            </a:lvl1pPr>
          </a:lstStyle>
          <a:p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6350" y="706438"/>
            <a:ext cx="4545013" cy="3511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806" y="4451026"/>
            <a:ext cx="5192989" cy="421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5250"/>
            <a:ext cx="3071502" cy="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927711">
              <a:spcBef>
                <a:spcPct val="0"/>
              </a:spcBef>
              <a:defRPr sz="1300" b="0">
                <a:latin typeface="Calibri"/>
              </a:defRPr>
            </a:lvl1pPr>
          </a:lstStyle>
          <a:p>
            <a:endParaRPr lang="en-US" dirty="0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5099" y="8905250"/>
            <a:ext cx="3071502" cy="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927711">
              <a:spcBef>
                <a:spcPct val="0"/>
              </a:spcBef>
              <a:defRPr sz="1300" b="0">
                <a:latin typeface="Calibri"/>
              </a:defRPr>
            </a:lvl1pPr>
          </a:lstStyle>
          <a:p>
            <a:fld id="{73CCD79A-C112-46F1-87CE-BB7105F422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65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1pPr>
    <a:lvl2pPr marL="457146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2pPr>
    <a:lvl3pPr marL="914294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3pPr>
    <a:lvl4pPr marL="137144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4pPr>
    <a:lvl5pPr marL="1828586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5pPr>
    <a:lvl6pPr marL="2285732" algn="l" defTabSz="9142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0" algn="l" defTabSz="9142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13.png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8413" y="703263"/>
            <a:ext cx="4549775" cy="3514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When it comes to health, a person’s ZIP code may be more important than their genetic code.  This is where the community development sector – which is in the ZIP code-improving business – comes in.  </a:t>
            </a:r>
          </a:p>
          <a:p>
            <a:r>
              <a:rPr lang="en-US" dirty="0">
                <a:latin typeface="+mn-lt"/>
              </a:rPr>
              <a:t> </a:t>
            </a:r>
          </a:p>
          <a:p>
            <a:r>
              <a:rPr lang="en-US" dirty="0">
                <a:latin typeface="+mn-lt"/>
              </a:rPr>
              <a:t>Today, one-fifth of all Americans live in low-income neighborhoods that offer few opportunities for healthy living:</a:t>
            </a:r>
          </a:p>
          <a:p>
            <a:endParaRPr lang="en-US" dirty="0">
              <a:latin typeface="+mn-lt"/>
            </a:endParaRPr>
          </a:p>
          <a:p>
            <a:pPr marL="176336" indent="-176336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Limited job opportunities</a:t>
            </a:r>
          </a:p>
          <a:p>
            <a:pPr marL="176336" indent="-176336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Low-quality housing</a:t>
            </a:r>
          </a:p>
          <a:p>
            <a:pPr marL="176336" indent="-176336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Limited access to healthy food</a:t>
            </a:r>
          </a:p>
          <a:p>
            <a:pPr marL="176336" indent="-176336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Few opportunities for physical activity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5260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8413" y="703263"/>
            <a:ext cx="4549775" cy="35163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E3007-1E95-457F-AEFE-8C24A3E8444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95" y="7294416"/>
            <a:ext cx="610420" cy="60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428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8413" y="703263"/>
            <a:ext cx="4549775" cy="3514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900" dirty="0">
                <a:latin typeface="+mn-lt"/>
              </a:rPr>
              <a:t>Commissioners issued three broad recommendations:</a:t>
            </a:r>
          </a:p>
          <a:p>
            <a:r>
              <a:rPr lang="en-US" sz="900" dirty="0">
                <a:latin typeface="+mn-lt"/>
              </a:rPr>
              <a:t> </a:t>
            </a:r>
          </a:p>
          <a:p>
            <a:pPr marL="176336" indent="-176336">
              <a:buFont typeface="Arial" panose="020B0604020202020204" pitchFamily="34" charset="0"/>
              <a:buChar char="•"/>
            </a:pPr>
            <a:r>
              <a:rPr lang="en-US" sz="900" dirty="0">
                <a:latin typeface="+mn-lt"/>
              </a:rPr>
              <a:t>Support our nation’s children, especially those who are most vulnerable, beginning in the earliest years; </a:t>
            </a:r>
          </a:p>
          <a:p>
            <a:pPr marL="176336" indent="-176336">
              <a:buFont typeface="Arial" panose="020B0604020202020204" pitchFamily="34" charset="0"/>
              <a:buChar char="•"/>
            </a:pPr>
            <a:r>
              <a:rPr lang="en-US" sz="900" dirty="0">
                <a:latin typeface="+mn-lt"/>
              </a:rPr>
              <a:t>Transform communities—especially low-income communities—to make healthy decisions possible; and </a:t>
            </a:r>
          </a:p>
          <a:p>
            <a:pPr marL="176336" indent="-176336">
              <a:buFont typeface="Arial" panose="020B0604020202020204" pitchFamily="34" charset="0"/>
              <a:buChar char="•"/>
            </a:pPr>
            <a:r>
              <a:rPr lang="en-US" sz="900" dirty="0">
                <a:latin typeface="+mn-lt"/>
              </a:rPr>
              <a:t>Broaden the mission of the health care system to address non-medical factors that affect health AND connect patients to resources and services in the community that can improve their ability to pursue better health.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8413" y="703263"/>
            <a:ext cx="4549775" cy="3514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8413" y="703263"/>
            <a:ext cx="4549775" cy="3514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8413" y="703263"/>
            <a:ext cx="4549775" cy="3514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8413" y="703263"/>
            <a:ext cx="4549775" cy="3514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35105" y="4451026"/>
            <a:ext cx="5192989" cy="4215749"/>
          </a:xfrm>
        </p:spPr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2E997-34C6-49B3-8B3D-25CBBDFB40BE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15" y="6171116"/>
            <a:ext cx="610420" cy="60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14" y="4359188"/>
            <a:ext cx="609807" cy="608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6350" y="706438"/>
            <a:ext cx="4545013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CD79A-C112-46F1-87CE-BB7105F4229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791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6350" y="706438"/>
            <a:ext cx="4545013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0F306-26EE-4A8F-852F-AA399D04D299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42" y="6200928"/>
            <a:ext cx="610420" cy="60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85393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1838" y="704850"/>
            <a:ext cx="3078162" cy="2379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46806" y="3192235"/>
            <a:ext cx="5192989" cy="5474541"/>
          </a:xfrm>
        </p:spPr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2E997-34C6-49B3-8B3D-25CBBDFB40BE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228727"/>
            <a:ext cx="10058400" cy="6543675"/>
          </a:xfrm>
          <a:prstGeom prst="rect">
            <a:avLst/>
          </a:prstGeom>
          <a:solidFill>
            <a:srgbClr val="F1E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 b="0" dirty="0">
              <a:solidFill>
                <a:srgbClr val="003763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0205" y="2747736"/>
            <a:ext cx="9135182" cy="1544638"/>
          </a:xfrm>
        </p:spPr>
        <p:txBody>
          <a:bodyPr anchor="b" anchorCtr="0"/>
          <a:lstStyle>
            <a:lvl1pPr algn="l">
              <a:defRPr sz="4800" b="1" cap="all">
                <a:solidFill>
                  <a:srgbClr val="00376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Line 685"/>
          <p:cNvSpPr>
            <a:spLocks noChangeShapeType="1"/>
          </p:cNvSpPr>
          <p:nvPr userDrawn="1"/>
        </p:nvSpPr>
        <p:spPr bwMode="auto">
          <a:xfrm>
            <a:off x="460376" y="4408467"/>
            <a:ext cx="9137651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593" y="4522603"/>
            <a:ext cx="9124702" cy="914401"/>
          </a:xfrm>
        </p:spPr>
        <p:txBody>
          <a:bodyPr/>
          <a:lstStyle>
            <a:lvl1pPr marL="0" indent="0">
              <a:buNone/>
              <a:defRPr sz="3600" i="1" spc="50">
                <a:solidFill>
                  <a:srgbClr val="00376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234095" y="7262018"/>
            <a:ext cx="3251200" cy="279400"/>
          </a:xfrm>
        </p:spPr>
        <p:txBody>
          <a:bodyPr/>
          <a:lstStyle>
            <a:lvl1pPr marL="0" indent="0">
              <a:buNone/>
              <a:defRPr sz="2000" b="0" i="1" baseline="0">
                <a:solidFill>
                  <a:schemeClr val="bg2">
                    <a:lumMod val="75000"/>
                  </a:schemeClr>
                </a:solidFill>
              </a:defRPr>
            </a:lvl1pPr>
            <a:lvl2pPr marL="304765" indent="0">
              <a:buNone/>
              <a:defRPr/>
            </a:lvl2pPr>
            <a:lvl3pPr marL="584132" indent="0">
              <a:buNone/>
              <a:defRPr/>
            </a:lvl3pPr>
            <a:lvl4pPr marL="573020" indent="0">
              <a:buNone/>
              <a:defRPr/>
            </a:lvl4pPr>
            <a:lvl5pPr marL="747626" indent="0">
              <a:buNone/>
              <a:defRPr/>
            </a:lvl5pPr>
          </a:lstStyle>
          <a:p>
            <a:pPr lvl="0"/>
            <a:r>
              <a:rPr lang="en-US" dirty="0" smtClean="0"/>
              <a:t>www.countyhealthrankings.org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206"/>
            <a:ext cx="10058400" cy="16946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292" y="6609900"/>
            <a:ext cx="5020066" cy="11640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1964" y="2738011"/>
            <a:ext cx="9134475" cy="46152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8790" y="1745751"/>
            <a:ext cx="9139237" cy="6207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Line 685"/>
          <p:cNvSpPr>
            <a:spLocks noChangeShapeType="1"/>
          </p:cNvSpPr>
          <p:nvPr userDrawn="1"/>
        </p:nvSpPr>
        <p:spPr bwMode="auto">
          <a:xfrm>
            <a:off x="460376" y="2409324"/>
            <a:ext cx="9137651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 dirty="0"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79052" y="253683"/>
            <a:ext cx="1903413" cy="595164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815" y="253683"/>
            <a:ext cx="5542598" cy="595164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228727"/>
            <a:ext cx="10058400" cy="6543675"/>
          </a:xfrm>
          <a:prstGeom prst="rect">
            <a:avLst/>
          </a:prstGeom>
          <a:solidFill>
            <a:srgbClr val="F1E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 b="0" dirty="0">
              <a:solidFill>
                <a:srgbClr val="003763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0205" y="2747736"/>
            <a:ext cx="9135182" cy="1544638"/>
          </a:xfrm>
        </p:spPr>
        <p:txBody>
          <a:bodyPr anchor="b" anchorCtr="0"/>
          <a:lstStyle>
            <a:lvl1pPr algn="l">
              <a:defRPr sz="4800" b="1" cap="all">
                <a:solidFill>
                  <a:srgbClr val="00376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Line 685"/>
          <p:cNvSpPr>
            <a:spLocks noChangeShapeType="1"/>
          </p:cNvSpPr>
          <p:nvPr userDrawn="1"/>
        </p:nvSpPr>
        <p:spPr bwMode="auto">
          <a:xfrm>
            <a:off x="460376" y="4408467"/>
            <a:ext cx="9137651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593" y="4522603"/>
            <a:ext cx="9124702" cy="914401"/>
          </a:xfrm>
        </p:spPr>
        <p:txBody>
          <a:bodyPr/>
          <a:lstStyle>
            <a:lvl1pPr marL="0" indent="0">
              <a:buNone/>
              <a:defRPr sz="3600" i="1" spc="50">
                <a:solidFill>
                  <a:srgbClr val="00376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234095" y="7262018"/>
            <a:ext cx="3251200" cy="279400"/>
          </a:xfrm>
        </p:spPr>
        <p:txBody>
          <a:bodyPr/>
          <a:lstStyle>
            <a:lvl1pPr marL="0" indent="0">
              <a:buNone/>
              <a:defRPr sz="2000" b="0" i="1" baseline="0">
                <a:solidFill>
                  <a:schemeClr val="bg2">
                    <a:lumMod val="75000"/>
                  </a:schemeClr>
                </a:solidFill>
              </a:defRPr>
            </a:lvl1pPr>
            <a:lvl2pPr marL="304765" indent="0">
              <a:buNone/>
              <a:defRPr/>
            </a:lvl2pPr>
            <a:lvl3pPr marL="584132" indent="0">
              <a:buNone/>
              <a:defRPr/>
            </a:lvl3pPr>
            <a:lvl4pPr marL="573020" indent="0">
              <a:buNone/>
              <a:defRPr/>
            </a:lvl4pPr>
            <a:lvl5pPr marL="747626" indent="0">
              <a:buNone/>
              <a:defRPr/>
            </a:lvl5pPr>
          </a:lstStyle>
          <a:p>
            <a:pPr lvl="0"/>
            <a:r>
              <a:rPr lang="en-US" dirty="0" smtClean="0"/>
              <a:t>www.countyhealthrankings.org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206"/>
            <a:ext cx="10058400" cy="16946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292" y="6609900"/>
            <a:ext cx="5020066" cy="11640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0" y="3126953"/>
            <a:ext cx="10058400" cy="3123353"/>
          </a:xfrm>
          <a:prstGeom prst="rect">
            <a:avLst/>
          </a:prstGeom>
          <a:solidFill>
            <a:srgbClr val="4D8ABE"/>
          </a:solidFill>
          <a:ln w="9525">
            <a:noFill/>
            <a:miter lim="800000"/>
            <a:headEnd/>
            <a:tailEnd/>
          </a:ln>
        </p:spPr>
        <p:txBody>
          <a:bodyPr wrap="none" lIns="101858" tIns="50929" rIns="101858" bIns="50929" anchor="ctr"/>
          <a:lstStyle/>
          <a:p>
            <a:endParaRPr lang="en-US" dirty="0"/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0" y="6250308"/>
            <a:ext cx="10058400" cy="1522095"/>
          </a:xfrm>
          <a:prstGeom prst="rect">
            <a:avLst/>
          </a:prstGeom>
          <a:solidFill>
            <a:srgbClr val="005293"/>
          </a:solidFill>
          <a:ln w="9525">
            <a:noFill/>
            <a:miter lim="800000"/>
            <a:headEnd/>
            <a:tailEnd/>
          </a:ln>
        </p:spPr>
        <p:txBody>
          <a:bodyPr wrap="none" lIns="101858" tIns="50929" rIns="101858" bIns="50929" anchor="ctr"/>
          <a:lstStyle/>
          <a:p>
            <a:endParaRPr lang="en-US" dirty="0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47859" y="3625321"/>
            <a:ext cx="7348220" cy="174879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51352" y="5370516"/>
            <a:ext cx="7344728" cy="851005"/>
          </a:xfrm>
        </p:spPr>
        <p:txBody>
          <a:bodyPr/>
          <a:lstStyle>
            <a:lvl1pPr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1686" name="Picture 6" descr="RWJF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5163" y="1392555"/>
            <a:ext cx="3742214" cy="134038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90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/>
            </a:lvl1pPr>
            <a:lvl2pPr marL="509292" indent="0">
              <a:buNone/>
              <a:defRPr sz="2000"/>
            </a:lvl2pPr>
            <a:lvl3pPr marL="1018586" indent="0">
              <a:buNone/>
              <a:defRPr sz="1800"/>
            </a:lvl3pPr>
            <a:lvl4pPr marL="1527879" indent="0">
              <a:buNone/>
              <a:defRPr sz="1600"/>
            </a:lvl4pPr>
            <a:lvl5pPr marL="2037173" indent="0">
              <a:buNone/>
              <a:defRPr sz="1600"/>
            </a:lvl5pPr>
            <a:lvl6pPr marL="2546466" indent="0">
              <a:buNone/>
              <a:defRPr sz="1600"/>
            </a:lvl6pPr>
            <a:lvl7pPr marL="3055758" indent="0">
              <a:buNone/>
              <a:defRPr sz="1600"/>
            </a:lvl7pPr>
            <a:lvl8pPr marL="3565052" indent="0">
              <a:buNone/>
              <a:defRPr sz="1600"/>
            </a:lvl8pPr>
            <a:lvl9pPr marL="4074344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4369" y="1381760"/>
            <a:ext cx="3723005" cy="487394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5014" y="1381760"/>
            <a:ext cx="3723005" cy="487394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3613" y="1748919"/>
            <a:ext cx="2284412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8788" y="1748919"/>
            <a:ext cx="6702425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292" indent="0">
              <a:buNone/>
              <a:defRPr sz="2200" b="1"/>
            </a:lvl2pPr>
            <a:lvl3pPr marL="1018586" indent="0">
              <a:buNone/>
              <a:defRPr sz="2000" b="1"/>
            </a:lvl3pPr>
            <a:lvl4pPr marL="1527879" indent="0">
              <a:buNone/>
              <a:defRPr sz="1800" b="1"/>
            </a:lvl4pPr>
            <a:lvl5pPr marL="2037173" indent="0">
              <a:buNone/>
              <a:defRPr sz="1800" b="1"/>
            </a:lvl5pPr>
            <a:lvl6pPr marL="2546466" indent="0">
              <a:buNone/>
              <a:defRPr sz="1800" b="1"/>
            </a:lvl6pPr>
            <a:lvl7pPr marL="3055758" indent="0">
              <a:buNone/>
              <a:defRPr sz="1800" b="1"/>
            </a:lvl7pPr>
            <a:lvl8pPr marL="3565052" indent="0">
              <a:buNone/>
              <a:defRPr sz="1800" b="1"/>
            </a:lvl8pPr>
            <a:lvl9pPr marL="407434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30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292" indent="0">
              <a:buNone/>
              <a:defRPr sz="2200" b="1"/>
            </a:lvl2pPr>
            <a:lvl3pPr marL="1018586" indent="0">
              <a:buNone/>
              <a:defRPr sz="2000" b="1"/>
            </a:lvl3pPr>
            <a:lvl4pPr marL="1527879" indent="0">
              <a:buNone/>
              <a:defRPr sz="1800" b="1"/>
            </a:lvl4pPr>
            <a:lvl5pPr marL="2037173" indent="0">
              <a:buNone/>
              <a:defRPr sz="1800" b="1"/>
            </a:lvl5pPr>
            <a:lvl6pPr marL="2546466" indent="0">
              <a:buNone/>
              <a:defRPr sz="1800" b="1"/>
            </a:lvl6pPr>
            <a:lvl7pPr marL="3055758" indent="0">
              <a:buNone/>
              <a:defRPr sz="1800" b="1"/>
            </a:lvl7pPr>
            <a:lvl8pPr marL="3565052" indent="0">
              <a:buNone/>
              <a:defRPr sz="1800" b="1"/>
            </a:lvl8pPr>
            <a:lvl9pPr marL="407434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30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3" y="309457"/>
            <a:ext cx="3309144" cy="1316990"/>
          </a:xfrm>
        </p:spPr>
        <p:txBody>
          <a:bodyPr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3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292" indent="0">
              <a:buNone/>
              <a:defRPr sz="1300"/>
            </a:lvl2pPr>
            <a:lvl3pPr marL="1018586" indent="0">
              <a:buNone/>
              <a:defRPr sz="1100"/>
            </a:lvl3pPr>
            <a:lvl4pPr marL="1527879" indent="0">
              <a:buNone/>
              <a:defRPr sz="1000"/>
            </a:lvl4pPr>
            <a:lvl5pPr marL="2037173" indent="0">
              <a:buNone/>
              <a:defRPr sz="1000"/>
            </a:lvl5pPr>
            <a:lvl6pPr marL="2546466" indent="0">
              <a:buNone/>
              <a:defRPr sz="1000"/>
            </a:lvl6pPr>
            <a:lvl7pPr marL="3055758" indent="0">
              <a:buNone/>
              <a:defRPr sz="1000"/>
            </a:lvl7pPr>
            <a:lvl8pPr marL="3565052" indent="0">
              <a:buNone/>
              <a:defRPr sz="1000"/>
            </a:lvl8pPr>
            <a:lvl9pPr marL="407434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292" indent="0">
              <a:buNone/>
              <a:defRPr sz="3100"/>
            </a:lvl2pPr>
            <a:lvl3pPr marL="1018586" indent="0">
              <a:buNone/>
              <a:defRPr sz="2700"/>
            </a:lvl3pPr>
            <a:lvl4pPr marL="1527879" indent="0">
              <a:buNone/>
              <a:defRPr sz="2200"/>
            </a:lvl4pPr>
            <a:lvl5pPr marL="2037173" indent="0">
              <a:buNone/>
              <a:defRPr sz="2200"/>
            </a:lvl5pPr>
            <a:lvl6pPr marL="2546466" indent="0">
              <a:buNone/>
              <a:defRPr sz="2200"/>
            </a:lvl6pPr>
            <a:lvl7pPr marL="3055758" indent="0">
              <a:buNone/>
              <a:defRPr sz="2200"/>
            </a:lvl7pPr>
            <a:lvl8pPr marL="3565052" indent="0">
              <a:buNone/>
              <a:defRPr sz="2200"/>
            </a:lvl8pPr>
            <a:lvl9pPr marL="4074344" indent="0">
              <a:buNone/>
              <a:defRPr sz="22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292" indent="0">
              <a:buNone/>
              <a:defRPr sz="1300"/>
            </a:lvl2pPr>
            <a:lvl3pPr marL="1018586" indent="0">
              <a:buNone/>
              <a:defRPr sz="1100"/>
            </a:lvl3pPr>
            <a:lvl4pPr marL="1527879" indent="0">
              <a:buNone/>
              <a:defRPr sz="1000"/>
            </a:lvl4pPr>
            <a:lvl5pPr marL="2037173" indent="0">
              <a:buNone/>
              <a:defRPr sz="1000"/>
            </a:lvl5pPr>
            <a:lvl6pPr marL="2546466" indent="0">
              <a:buNone/>
              <a:defRPr sz="1000"/>
            </a:lvl6pPr>
            <a:lvl7pPr marL="3055758" indent="0">
              <a:buNone/>
              <a:defRPr sz="1000"/>
            </a:lvl7pPr>
            <a:lvl8pPr marL="3565052" indent="0">
              <a:buNone/>
              <a:defRPr sz="1000"/>
            </a:lvl8pPr>
            <a:lvl9pPr marL="407434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4607" y="259080"/>
            <a:ext cx="1903413" cy="59966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4367" y="259080"/>
            <a:ext cx="5542598" cy="59966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61964" y="2752256"/>
            <a:ext cx="9134475" cy="4671586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8790" y="1755275"/>
            <a:ext cx="9139237" cy="62071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Line 685"/>
          <p:cNvSpPr>
            <a:spLocks noChangeShapeType="1"/>
          </p:cNvSpPr>
          <p:nvPr userDrawn="1"/>
        </p:nvSpPr>
        <p:spPr bwMode="auto">
          <a:xfrm>
            <a:off x="460376" y="2418850"/>
            <a:ext cx="9137651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 dirty="0"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grayWhite">
          <a:xfrm>
            <a:off x="0" y="621792"/>
            <a:ext cx="10058400" cy="507796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70" tIns="50935" rIns="101870" bIns="50935" anchor="ctr"/>
          <a:lstStyle/>
          <a:p>
            <a:pPr>
              <a:spcBef>
                <a:spcPct val="0"/>
              </a:spcBef>
            </a:pPr>
            <a:endParaRPr lang="en-US" sz="2700" b="0" dirty="0">
              <a:solidFill>
                <a:srgbClr val="FFFFFF"/>
              </a:solidFill>
            </a:endParaRPr>
          </a:p>
        </p:txBody>
      </p:sp>
      <p:grpSp>
        <p:nvGrpSpPr>
          <p:cNvPr id="3" name="Group 2"/>
          <p:cNvGrpSpPr/>
          <p:nvPr userDrawn="1"/>
        </p:nvGrpSpPr>
        <p:grpSpPr>
          <a:xfrm>
            <a:off x="3268980" y="2514515"/>
            <a:ext cx="6789420" cy="3185245"/>
            <a:chOff x="2971800" y="2230438"/>
            <a:chExt cx="6172200" cy="2810510"/>
          </a:xfrm>
        </p:grpSpPr>
        <p:sp>
          <p:nvSpPr>
            <p:cNvPr id="27" name="Freeform 6"/>
            <p:cNvSpPr>
              <a:spLocks noEditPoints="1"/>
            </p:cNvSpPr>
            <p:nvPr userDrawn="1"/>
          </p:nvSpPr>
          <p:spPr bwMode="auto">
            <a:xfrm>
              <a:off x="8251825" y="2230438"/>
              <a:ext cx="892175" cy="1285875"/>
            </a:xfrm>
            <a:custGeom>
              <a:avLst/>
              <a:gdLst/>
              <a:ahLst/>
              <a:cxnLst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0" y="810"/>
                </a:cxn>
                <a:cxn ang="0">
                  <a:pos x="146" y="744"/>
                </a:cxn>
                <a:cxn ang="0">
                  <a:pos x="290" y="676"/>
                </a:cxn>
                <a:cxn ang="0">
                  <a:pos x="428" y="604"/>
                </a:cxn>
                <a:cxn ang="0">
                  <a:pos x="562" y="532"/>
                </a:cxn>
                <a:cxn ang="0">
                  <a:pos x="562" y="0"/>
                </a:cxn>
                <a:cxn ang="0">
                  <a:pos x="562" y="0"/>
                </a:cxn>
                <a:cxn ang="0">
                  <a:pos x="526" y="62"/>
                </a:cxn>
                <a:cxn ang="0">
                  <a:pos x="526" y="62"/>
                </a:cxn>
                <a:cxn ang="0">
                  <a:pos x="480" y="136"/>
                </a:cxn>
                <a:cxn ang="0">
                  <a:pos x="432" y="216"/>
                </a:cxn>
                <a:cxn ang="0">
                  <a:pos x="382" y="302"/>
                </a:cxn>
                <a:cxn ang="0">
                  <a:pos x="324" y="392"/>
                </a:cxn>
                <a:cxn ang="0">
                  <a:pos x="260" y="488"/>
                </a:cxn>
                <a:cxn ang="0">
                  <a:pos x="224" y="538"/>
                </a:cxn>
                <a:cxn ang="0">
                  <a:pos x="184" y="590"/>
                </a:cxn>
                <a:cxn ang="0">
                  <a:pos x="144" y="644"/>
                </a:cxn>
                <a:cxn ang="0">
                  <a:pos x="98" y="698"/>
                </a:cxn>
                <a:cxn ang="0">
                  <a:pos x="50" y="754"/>
                </a:cxn>
                <a:cxn ang="0">
                  <a:pos x="0" y="810"/>
                </a:cxn>
                <a:cxn ang="0">
                  <a:pos x="0" y="810"/>
                </a:cxn>
              </a:cxnLst>
              <a:rect l="0" t="0" r="r" b="b"/>
              <a:pathLst>
                <a:path w="562" h="810">
                  <a:moveTo>
                    <a:pt x="0" y="810"/>
                  </a:moveTo>
                  <a:lnTo>
                    <a:pt x="0" y="810"/>
                  </a:lnTo>
                  <a:close/>
                  <a:moveTo>
                    <a:pt x="0" y="810"/>
                  </a:moveTo>
                  <a:lnTo>
                    <a:pt x="0" y="810"/>
                  </a:lnTo>
                  <a:lnTo>
                    <a:pt x="146" y="744"/>
                  </a:lnTo>
                  <a:lnTo>
                    <a:pt x="290" y="676"/>
                  </a:lnTo>
                  <a:lnTo>
                    <a:pt x="428" y="604"/>
                  </a:lnTo>
                  <a:lnTo>
                    <a:pt x="562" y="532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26" y="62"/>
                  </a:lnTo>
                  <a:lnTo>
                    <a:pt x="526" y="62"/>
                  </a:lnTo>
                  <a:lnTo>
                    <a:pt x="480" y="136"/>
                  </a:lnTo>
                  <a:lnTo>
                    <a:pt x="432" y="216"/>
                  </a:lnTo>
                  <a:lnTo>
                    <a:pt x="382" y="302"/>
                  </a:lnTo>
                  <a:lnTo>
                    <a:pt x="324" y="392"/>
                  </a:lnTo>
                  <a:lnTo>
                    <a:pt x="260" y="488"/>
                  </a:lnTo>
                  <a:lnTo>
                    <a:pt x="224" y="538"/>
                  </a:lnTo>
                  <a:lnTo>
                    <a:pt x="184" y="590"/>
                  </a:lnTo>
                  <a:lnTo>
                    <a:pt x="144" y="644"/>
                  </a:lnTo>
                  <a:lnTo>
                    <a:pt x="98" y="698"/>
                  </a:lnTo>
                  <a:lnTo>
                    <a:pt x="50" y="754"/>
                  </a:lnTo>
                  <a:lnTo>
                    <a:pt x="0" y="810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>
                <a:spcBef>
                  <a:spcPct val="0"/>
                </a:spcBef>
              </a:pPr>
              <a:endParaRPr lang="en-US" sz="2700" b="0" dirty="0">
                <a:solidFill>
                  <a:srgbClr val="06080A"/>
                </a:solidFill>
                <a:latin typeface="Arial"/>
              </a:endParaRPr>
            </a:p>
          </p:txBody>
        </p:sp>
        <p:sp>
          <p:nvSpPr>
            <p:cNvPr id="28" name="Freeform 9"/>
            <p:cNvSpPr>
              <a:spLocks/>
            </p:cNvSpPr>
            <p:nvPr userDrawn="1"/>
          </p:nvSpPr>
          <p:spPr bwMode="auto">
            <a:xfrm>
              <a:off x="2971800" y="3513773"/>
              <a:ext cx="5280025" cy="1527175"/>
            </a:xfrm>
            <a:custGeom>
              <a:avLst/>
              <a:gdLst/>
              <a:ahLst/>
              <a:cxnLst>
                <a:cxn ang="0">
                  <a:pos x="3326" y="0"/>
                </a:cxn>
                <a:cxn ang="0">
                  <a:pos x="3326" y="0"/>
                </a:cxn>
                <a:cxn ang="0">
                  <a:pos x="3160" y="70"/>
                </a:cxn>
                <a:cxn ang="0">
                  <a:pos x="2992" y="136"/>
                </a:cxn>
                <a:cxn ang="0">
                  <a:pos x="2992" y="136"/>
                </a:cxn>
                <a:cxn ang="0">
                  <a:pos x="2762" y="224"/>
                </a:cxn>
                <a:cxn ang="0">
                  <a:pos x="2568" y="298"/>
                </a:cxn>
                <a:cxn ang="0">
                  <a:pos x="2336" y="384"/>
                </a:cxn>
                <a:cxn ang="0">
                  <a:pos x="2082" y="474"/>
                </a:cxn>
                <a:cxn ang="0">
                  <a:pos x="1820" y="566"/>
                </a:cxn>
                <a:cxn ang="0">
                  <a:pos x="1690" y="608"/>
                </a:cxn>
                <a:cxn ang="0">
                  <a:pos x="1562" y="650"/>
                </a:cxn>
                <a:cxn ang="0">
                  <a:pos x="1438" y="686"/>
                </a:cxn>
                <a:cxn ang="0">
                  <a:pos x="1320" y="720"/>
                </a:cxn>
                <a:cxn ang="0">
                  <a:pos x="1320" y="720"/>
                </a:cxn>
                <a:cxn ang="0">
                  <a:pos x="1180" y="758"/>
                </a:cxn>
                <a:cxn ang="0">
                  <a:pos x="1034" y="792"/>
                </a:cxn>
                <a:cxn ang="0">
                  <a:pos x="880" y="826"/>
                </a:cxn>
                <a:cxn ang="0">
                  <a:pos x="718" y="860"/>
                </a:cxn>
                <a:cxn ang="0">
                  <a:pos x="550" y="890"/>
                </a:cxn>
                <a:cxn ang="0">
                  <a:pos x="374" y="916"/>
                </a:cxn>
                <a:cxn ang="0">
                  <a:pos x="192" y="940"/>
                </a:cxn>
                <a:cxn ang="0">
                  <a:pos x="0" y="962"/>
                </a:cxn>
                <a:cxn ang="0">
                  <a:pos x="2112" y="962"/>
                </a:cxn>
                <a:cxn ang="0">
                  <a:pos x="2112" y="962"/>
                </a:cxn>
                <a:cxn ang="0">
                  <a:pos x="2222" y="892"/>
                </a:cxn>
                <a:cxn ang="0">
                  <a:pos x="2326" y="824"/>
                </a:cxn>
                <a:cxn ang="0">
                  <a:pos x="2424" y="758"/>
                </a:cxn>
                <a:cxn ang="0">
                  <a:pos x="2518" y="692"/>
                </a:cxn>
                <a:cxn ang="0">
                  <a:pos x="2608" y="628"/>
                </a:cxn>
                <a:cxn ang="0">
                  <a:pos x="2694" y="564"/>
                </a:cxn>
                <a:cxn ang="0">
                  <a:pos x="2774" y="502"/>
                </a:cxn>
                <a:cxn ang="0">
                  <a:pos x="2850" y="442"/>
                </a:cxn>
                <a:cxn ang="0">
                  <a:pos x="2922" y="382"/>
                </a:cxn>
                <a:cxn ang="0">
                  <a:pos x="2990" y="324"/>
                </a:cxn>
                <a:cxn ang="0">
                  <a:pos x="3054" y="268"/>
                </a:cxn>
                <a:cxn ang="0">
                  <a:pos x="3116" y="212"/>
                </a:cxn>
                <a:cxn ang="0">
                  <a:pos x="3172" y="158"/>
                </a:cxn>
                <a:cxn ang="0">
                  <a:pos x="3226" y="104"/>
                </a:cxn>
                <a:cxn ang="0">
                  <a:pos x="3278" y="52"/>
                </a:cxn>
                <a:cxn ang="0">
                  <a:pos x="3326" y="0"/>
                </a:cxn>
                <a:cxn ang="0">
                  <a:pos x="3326" y="0"/>
                </a:cxn>
              </a:cxnLst>
              <a:rect l="0" t="0" r="r" b="b"/>
              <a:pathLst>
                <a:path w="3326" h="962">
                  <a:moveTo>
                    <a:pt x="3326" y="0"/>
                  </a:moveTo>
                  <a:lnTo>
                    <a:pt x="3326" y="0"/>
                  </a:lnTo>
                  <a:lnTo>
                    <a:pt x="3160" y="70"/>
                  </a:lnTo>
                  <a:lnTo>
                    <a:pt x="2992" y="136"/>
                  </a:lnTo>
                  <a:lnTo>
                    <a:pt x="2992" y="136"/>
                  </a:lnTo>
                  <a:lnTo>
                    <a:pt x="2762" y="224"/>
                  </a:lnTo>
                  <a:lnTo>
                    <a:pt x="2568" y="298"/>
                  </a:lnTo>
                  <a:lnTo>
                    <a:pt x="2336" y="384"/>
                  </a:lnTo>
                  <a:lnTo>
                    <a:pt x="2082" y="474"/>
                  </a:lnTo>
                  <a:lnTo>
                    <a:pt x="1820" y="566"/>
                  </a:lnTo>
                  <a:lnTo>
                    <a:pt x="1690" y="608"/>
                  </a:lnTo>
                  <a:lnTo>
                    <a:pt x="1562" y="650"/>
                  </a:lnTo>
                  <a:lnTo>
                    <a:pt x="1438" y="686"/>
                  </a:lnTo>
                  <a:lnTo>
                    <a:pt x="1320" y="720"/>
                  </a:lnTo>
                  <a:lnTo>
                    <a:pt x="1320" y="720"/>
                  </a:lnTo>
                  <a:lnTo>
                    <a:pt x="1180" y="758"/>
                  </a:lnTo>
                  <a:lnTo>
                    <a:pt x="1034" y="792"/>
                  </a:lnTo>
                  <a:lnTo>
                    <a:pt x="880" y="826"/>
                  </a:lnTo>
                  <a:lnTo>
                    <a:pt x="718" y="860"/>
                  </a:lnTo>
                  <a:lnTo>
                    <a:pt x="550" y="890"/>
                  </a:lnTo>
                  <a:lnTo>
                    <a:pt x="374" y="916"/>
                  </a:lnTo>
                  <a:lnTo>
                    <a:pt x="192" y="940"/>
                  </a:lnTo>
                  <a:lnTo>
                    <a:pt x="0" y="962"/>
                  </a:lnTo>
                  <a:lnTo>
                    <a:pt x="2112" y="962"/>
                  </a:lnTo>
                  <a:lnTo>
                    <a:pt x="2112" y="962"/>
                  </a:lnTo>
                  <a:lnTo>
                    <a:pt x="2222" y="892"/>
                  </a:lnTo>
                  <a:lnTo>
                    <a:pt x="2326" y="824"/>
                  </a:lnTo>
                  <a:lnTo>
                    <a:pt x="2424" y="758"/>
                  </a:lnTo>
                  <a:lnTo>
                    <a:pt x="2518" y="692"/>
                  </a:lnTo>
                  <a:lnTo>
                    <a:pt x="2608" y="628"/>
                  </a:lnTo>
                  <a:lnTo>
                    <a:pt x="2694" y="564"/>
                  </a:lnTo>
                  <a:lnTo>
                    <a:pt x="2774" y="502"/>
                  </a:lnTo>
                  <a:lnTo>
                    <a:pt x="2850" y="442"/>
                  </a:lnTo>
                  <a:lnTo>
                    <a:pt x="2922" y="382"/>
                  </a:lnTo>
                  <a:lnTo>
                    <a:pt x="2990" y="324"/>
                  </a:lnTo>
                  <a:lnTo>
                    <a:pt x="3054" y="268"/>
                  </a:lnTo>
                  <a:lnTo>
                    <a:pt x="3116" y="212"/>
                  </a:lnTo>
                  <a:lnTo>
                    <a:pt x="3172" y="158"/>
                  </a:lnTo>
                  <a:lnTo>
                    <a:pt x="3226" y="104"/>
                  </a:lnTo>
                  <a:lnTo>
                    <a:pt x="3278" y="52"/>
                  </a:lnTo>
                  <a:lnTo>
                    <a:pt x="3326" y="0"/>
                  </a:lnTo>
                  <a:lnTo>
                    <a:pt x="3326" y="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>
                <a:spcBef>
                  <a:spcPct val="0"/>
                </a:spcBef>
              </a:pPr>
              <a:endParaRPr lang="en-US" sz="2700" b="0" dirty="0">
                <a:solidFill>
                  <a:srgbClr val="06080A"/>
                </a:solidFill>
                <a:latin typeface="Arial"/>
              </a:endParaRPr>
            </a:p>
          </p:txBody>
        </p:sp>
        <p:sp>
          <p:nvSpPr>
            <p:cNvPr id="29" name="Freeform 10"/>
            <p:cNvSpPr>
              <a:spLocks/>
            </p:cNvSpPr>
            <p:nvPr userDrawn="1"/>
          </p:nvSpPr>
          <p:spPr bwMode="auto">
            <a:xfrm>
              <a:off x="6324600" y="3072448"/>
              <a:ext cx="2819400" cy="1968500"/>
            </a:xfrm>
            <a:custGeom>
              <a:avLst/>
              <a:gdLst/>
              <a:ahLst/>
              <a:cxnLst>
                <a:cxn ang="0">
                  <a:pos x="1776" y="1240"/>
                </a:cxn>
                <a:cxn ang="0">
                  <a:pos x="1776" y="0"/>
                </a:cxn>
                <a:cxn ang="0">
                  <a:pos x="1776" y="0"/>
                </a:cxn>
                <a:cxn ang="0">
                  <a:pos x="1642" y="72"/>
                </a:cxn>
                <a:cxn ang="0">
                  <a:pos x="1504" y="144"/>
                </a:cxn>
                <a:cxn ang="0">
                  <a:pos x="1360" y="212"/>
                </a:cxn>
                <a:cxn ang="0">
                  <a:pos x="1214" y="278"/>
                </a:cxn>
                <a:cxn ang="0">
                  <a:pos x="1214" y="278"/>
                </a:cxn>
                <a:cxn ang="0">
                  <a:pos x="1166" y="330"/>
                </a:cxn>
                <a:cxn ang="0">
                  <a:pos x="1114" y="382"/>
                </a:cxn>
                <a:cxn ang="0">
                  <a:pos x="1060" y="436"/>
                </a:cxn>
                <a:cxn ang="0">
                  <a:pos x="1004" y="490"/>
                </a:cxn>
                <a:cxn ang="0">
                  <a:pos x="942" y="546"/>
                </a:cxn>
                <a:cxn ang="0">
                  <a:pos x="878" y="602"/>
                </a:cxn>
                <a:cxn ang="0">
                  <a:pos x="810" y="660"/>
                </a:cxn>
                <a:cxn ang="0">
                  <a:pos x="738" y="720"/>
                </a:cxn>
                <a:cxn ang="0">
                  <a:pos x="662" y="780"/>
                </a:cxn>
                <a:cxn ang="0">
                  <a:pos x="582" y="842"/>
                </a:cxn>
                <a:cxn ang="0">
                  <a:pos x="496" y="906"/>
                </a:cxn>
                <a:cxn ang="0">
                  <a:pos x="406" y="970"/>
                </a:cxn>
                <a:cxn ang="0">
                  <a:pos x="312" y="1036"/>
                </a:cxn>
                <a:cxn ang="0">
                  <a:pos x="214" y="1102"/>
                </a:cxn>
                <a:cxn ang="0">
                  <a:pos x="110" y="1170"/>
                </a:cxn>
                <a:cxn ang="0">
                  <a:pos x="0" y="1240"/>
                </a:cxn>
                <a:cxn ang="0">
                  <a:pos x="1322" y="1240"/>
                </a:cxn>
                <a:cxn ang="0">
                  <a:pos x="1322" y="1240"/>
                </a:cxn>
                <a:cxn ang="0">
                  <a:pos x="1776" y="1240"/>
                </a:cxn>
                <a:cxn ang="0">
                  <a:pos x="1776" y="1240"/>
                </a:cxn>
              </a:cxnLst>
              <a:rect l="0" t="0" r="r" b="b"/>
              <a:pathLst>
                <a:path w="1776" h="1240">
                  <a:moveTo>
                    <a:pt x="1776" y="1240"/>
                  </a:moveTo>
                  <a:lnTo>
                    <a:pt x="1776" y="0"/>
                  </a:lnTo>
                  <a:lnTo>
                    <a:pt x="1776" y="0"/>
                  </a:lnTo>
                  <a:lnTo>
                    <a:pt x="1642" y="72"/>
                  </a:lnTo>
                  <a:lnTo>
                    <a:pt x="1504" y="144"/>
                  </a:lnTo>
                  <a:lnTo>
                    <a:pt x="1360" y="212"/>
                  </a:lnTo>
                  <a:lnTo>
                    <a:pt x="1214" y="278"/>
                  </a:lnTo>
                  <a:lnTo>
                    <a:pt x="1214" y="278"/>
                  </a:lnTo>
                  <a:lnTo>
                    <a:pt x="1166" y="330"/>
                  </a:lnTo>
                  <a:lnTo>
                    <a:pt x="1114" y="382"/>
                  </a:lnTo>
                  <a:lnTo>
                    <a:pt x="1060" y="436"/>
                  </a:lnTo>
                  <a:lnTo>
                    <a:pt x="1004" y="490"/>
                  </a:lnTo>
                  <a:lnTo>
                    <a:pt x="942" y="546"/>
                  </a:lnTo>
                  <a:lnTo>
                    <a:pt x="878" y="602"/>
                  </a:lnTo>
                  <a:lnTo>
                    <a:pt x="810" y="660"/>
                  </a:lnTo>
                  <a:lnTo>
                    <a:pt x="738" y="720"/>
                  </a:lnTo>
                  <a:lnTo>
                    <a:pt x="662" y="780"/>
                  </a:lnTo>
                  <a:lnTo>
                    <a:pt x="582" y="842"/>
                  </a:lnTo>
                  <a:lnTo>
                    <a:pt x="496" y="906"/>
                  </a:lnTo>
                  <a:lnTo>
                    <a:pt x="406" y="970"/>
                  </a:lnTo>
                  <a:lnTo>
                    <a:pt x="312" y="1036"/>
                  </a:lnTo>
                  <a:lnTo>
                    <a:pt x="214" y="1102"/>
                  </a:lnTo>
                  <a:lnTo>
                    <a:pt x="110" y="1170"/>
                  </a:lnTo>
                  <a:lnTo>
                    <a:pt x="0" y="1240"/>
                  </a:lnTo>
                  <a:lnTo>
                    <a:pt x="1322" y="1240"/>
                  </a:lnTo>
                  <a:lnTo>
                    <a:pt x="1322" y="1240"/>
                  </a:lnTo>
                  <a:lnTo>
                    <a:pt x="1776" y="1240"/>
                  </a:lnTo>
                  <a:lnTo>
                    <a:pt x="1776" y="124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>
                <a:spcBef>
                  <a:spcPct val="0"/>
                </a:spcBef>
              </a:pPr>
              <a:endParaRPr lang="en-US" sz="2700" b="0" dirty="0">
                <a:solidFill>
                  <a:srgbClr val="06080A"/>
                </a:solidFill>
                <a:latin typeface="Arial"/>
              </a:endParaRPr>
            </a:p>
          </p:txBody>
        </p:sp>
      </p:grpSp>
      <p:sp>
        <p:nvSpPr>
          <p:cNvPr id="548866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501172" y="1785351"/>
            <a:ext cx="5532120" cy="2072640"/>
          </a:xfrm>
        </p:spPr>
        <p:txBody>
          <a:bodyPr anchor="t" anchorCtr="0"/>
          <a:lstStyle>
            <a:lvl1pPr>
              <a:lnSpc>
                <a:spcPct val="98000"/>
              </a:lnSpc>
              <a:defRPr sz="4500" b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501172" y="4144206"/>
            <a:ext cx="5532120" cy="119104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ct val="40000"/>
              </a:spcBef>
              <a:buFont typeface="Verdana" pitchFamily="34" charset="0"/>
              <a:buNone/>
              <a:defRPr sz="22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55" name="Line 7"/>
          <p:cNvSpPr>
            <a:spLocks noChangeShapeType="1"/>
          </p:cNvSpPr>
          <p:nvPr userDrawn="1"/>
        </p:nvSpPr>
        <p:spPr bwMode="auto">
          <a:xfrm>
            <a:off x="9077007" y="4368377"/>
            <a:ext cx="1747" cy="18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101870" tIns="50935" rIns="101870" bIns="50935" numCol="1" anchor="t" anchorCtr="0" compatLnSpc="1">
            <a:prstTxWarp prst="textNoShape">
              <a:avLst/>
            </a:prstTxWarp>
          </a:bodyPr>
          <a:lstStyle/>
          <a:p>
            <a:pPr algn="l">
              <a:spcBef>
                <a:spcPct val="0"/>
              </a:spcBef>
            </a:pPr>
            <a:endParaRPr lang="en-US" sz="2700" b="0" dirty="0">
              <a:solidFill>
                <a:srgbClr val="06080A"/>
              </a:solidFill>
              <a:latin typeface="Arial"/>
            </a:endParaRPr>
          </a:p>
        </p:txBody>
      </p:sp>
      <p:sp>
        <p:nvSpPr>
          <p:cNvPr id="2056" name="Freeform 8"/>
          <p:cNvSpPr>
            <a:spLocks/>
          </p:cNvSpPr>
          <p:nvPr userDrawn="1"/>
        </p:nvSpPr>
        <p:spPr bwMode="auto">
          <a:xfrm>
            <a:off x="9077009" y="2524953"/>
            <a:ext cx="981393" cy="1457325"/>
          </a:xfrm>
          <a:custGeom>
            <a:avLst/>
            <a:gdLst/>
            <a:ahLst/>
            <a:cxnLst>
              <a:cxn ang="0">
                <a:pos x="0" y="810"/>
              </a:cxn>
              <a:cxn ang="0">
                <a:pos x="0" y="810"/>
              </a:cxn>
              <a:cxn ang="0">
                <a:pos x="146" y="744"/>
              </a:cxn>
              <a:cxn ang="0">
                <a:pos x="290" y="676"/>
              </a:cxn>
              <a:cxn ang="0">
                <a:pos x="428" y="604"/>
              </a:cxn>
              <a:cxn ang="0">
                <a:pos x="562" y="532"/>
              </a:cxn>
              <a:cxn ang="0">
                <a:pos x="562" y="0"/>
              </a:cxn>
              <a:cxn ang="0">
                <a:pos x="562" y="0"/>
              </a:cxn>
              <a:cxn ang="0">
                <a:pos x="526" y="62"/>
              </a:cxn>
              <a:cxn ang="0">
                <a:pos x="526" y="62"/>
              </a:cxn>
              <a:cxn ang="0">
                <a:pos x="480" y="136"/>
              </a:cxn>
              <a:cxn ang="0">
                <a:pos x="432" y="216"/>
              </a:cxn>
              <a:cxn ang="0">
                <a:pos x="382" y="302"/>
              </a:cxn>
              <a:cxn ang="0">
                <a:pos x="324" y="392"/>
              </a:cxn>
              <a:cxn ang="0">
                <a:pos x="260" y="488"/>
              </a:cxn>
              <a:cxn ang="0">
                <a:pos x="224" y="538"/>
              </a:cxn>
              <a:cxn ang="0">
                <a:pos x="184" y="590"/>
              </a:cxn>
              <a:cxn ang="0">
                <a:pos x="144" y="644"/>
              </a:cxn>
              <a:cxn ang="0">
                <a:pos x="98" y="698"/>
              </a:cxn>
              <a:cxn ang="0">
                <a:pos x="50" y="754"/>
              </a:cxn>
              <a:cxn ang="0">
                <a:pos x="0" y="810"/>
              </a:cxn>
              <a:cxn ang="0">
                <a:pos x="0" y="810"/>
              </a:cxn>
            </a:cxnLst>
            <a:rect l="0" t="0" r="r" b="b"/>
            <a:pathLst>
              <a:path w="562" h="810">
                <a:moveTo>
                  <a:pt x="0" y="810"/>
                </a:moveTo>
                <a:lnTo>
                  <a:pt x="0" y="810"/>
                </a:lnTo>
                <a:lnTo>
                  <a:pt x="146" y="744"/>
                </a:lnTo>
                <a:lnTo>
                  <a:pt x="290" y="676"/>
                </a:lnTo>
                <a:lnTo>
                  <a:pt x="428" y="604"/>
                </a:lnTo>
                <a:lnTo>
                  <a:pt x="562" y="532"/>
                </a:lnTo>
                <a:lnTo>
                  <a:pt x="562" y="0"/>
                </a:lnTo>
                <a:lnTo>
                  <a:pt x="562" y="0"/>
                </a:lnTo>
                <a:lnTo>
                  <a:pt x="526" y="62"/>
                </a:lnTo>
                <a:lnTo>
                  <a:pt x="526" y="62"/>
                </a:lnTo>
                <a:lnTo>
                  <a:pt x="480" y="136"/>
                </a:lnTo>
                <a:lnTo>
                  <a:pt x="432" y="216"/>
                </a:lnTo>
                <a:lnTo>
                  <a:pt x="382" y="302"/>
                </a:lnTo>
                <a:lnTo>
                  <a:pt x="324" y="392"/>
                </a:lnTo>
                <a:lnTo>
                  <a:pt x="260" y="488"/>
                </a:lnTo>
                <a:lnTo>
                  <a:pt x="224" y="538"/>
                </a:lnTo>
                <a:lnTo>
                  <a:pt x="184" y="590"/>
                </a:lnTo>
                <a:lnTo>
                  <a:pt x="144" y="644"/>
                </a:lnTo>
                <a:lnTo>
                  <a:pt x="98" y="698"/>
                </a:lnTo>
                <a:lnTo>
                  <a:pt x="50" y="754"/>
                </a:lnTo>
                <a:lnTo>
                  <a:pt x="0" y="810"/>
                </a:lnTo>
                <a:lnTo>
                  <a:pt x="0" y="81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101870" tIns="50935" rIns="101870" bIns="50935" numCol="1" anchor="t" anchorCtr="0" compatLnSpc="1">
            <a:prstTxWarp prst="textNoShape">
              <a:avLst/>
            </a:prstTxWarp>
          </a:bodyPr>
          <a:lstStyle/>
          <a:p>
            <a:pPr algn="l">
              <a:spcBef>
                <a:spcPct val="0"/>
              </a:spcBef>
            </a:pPr>
            <a:endParaRPr lang="en-US" sz="2700" b="0" dirty="0">
              <a:solidFill>
                <a:srgbClr val="06080A"/>
              </a:solidFill>
              <a:latin typeface="Arial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320" y="1003"/>
            <a:ext cx="3000217" cy="8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Office ROI\Desktop\RWJF_warmgry_logo_tint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382" y="6263804"/>
            <a:ext cx="2896819" cy="113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933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White">
          <a:xfrm>
            <a:off x="0" y="0"/>
            <a:ext cx="10058400" cy="77724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1870" tIns="50935" rIns="101870" bIns="50935"/>
          <a:lstStyle/>
          <a:p>
            <a:pPr algn="l">
              <a:spcBef>
                <a:spcPct val="0"/>
              </a:spcBef>
              <a:defRPr/>
            </a:pPr>
            <a:endParaRPr lang="en-US" sz="2700" b="0" dirty="0">
              <a:solidFill>
                <a:srgbClr val="C8C3BE"/>
              </a:solidFill>
              <a:latin typeface="Arial"/>
            </a:endParaRPr>
          </a:p>
        </p:txBody>
      </p:sp>
      <p:sp>
        <p:nvSpPr>
          <p:cNvPr id="9" name="Freeform 6"/>
          <p:cNvSpPr>
            <a:spLocks noEditPoints="1"/>
          </p:cNvSpPr>
          <p:nvPr userDrawn="1"/>
        </p:nvSpPr>
        <p:spPr bwMode="auto">
          <a:xfrm>
            <a:off x="9077009" y="4584278"/>
            <a:ext cx="981393" cy="1457325"/>
          </a:xfrm>
          <a:custGeom>
            <a:avLst/>
            <a:gdLst/>
            <a:ahLst/>
            <a:cxnLst>
              <a:cxn ang="0">
                <a:pos x="0" y="810"/>
              </a:cxn>
              <a:cxn ang="0">
                <a:pos x="0" y="810"/>
              </a:cxn>
              <a:cxn ang="0">
                <a:pos x="0" y="810"/>
              </a:cxn>
              <a:cxn ang="0">
                <a:pos x="0" y="810"/>
              </a:cxn>
              <a:cxn ang="0">
                <a:pos x="146" y="744"/>
              </a:cxn>
              <a:cxn ang="0">
                <a:pos x="290" y="676"/>
              </a:cxn>
              <a:cxn ang="0">
                <a:pos x="428" y="604"/>
              </a:cxn>
              <a:cxn ang="0">
                <a:pos x="562" y="532"/>
              </a:cxn>
              <a:cxn ang="0">
                <a:pos x="562" y="0"/>
              </a:cxn>
              <a:cxn ang="0">
                <a:pos x="562" y="0"/>
              </a:cxn>
              <a:cxn ang="0">
                <a:pos x="526" y="62"/>
              </a:cxn>
              <a:cxn ang="0">
                <a:pos x="526" y="62"/>
              </a:cxn>
              <a:cxn ang="0">
                <a:pos x="480" y="136"/>
              </a:cxn>
              <a:cxn ang="0">
                <a:pos x="432" y="216"/>
              </a:cxn>
              <a:cxn ang="0">
                <a:pos x="382" y="302"/>
              </a:cxn>
              <a:cxn ang="0">
                <a:pos x="324" y="392"/>
              </a:cxn>
              <a:cxn ang="0">
                <a:pos x="260" y="488"/>
              </a:cxn>
              <a:cxn ang="0">
                <a:pos x="224" y="538"/>
              </a:cxn>
              <a:cxn ang="0">
                <a:pos x="184" y="590"/>
              </a:cxn>
              <a:cxn ang="0">
                <a:pos x="144" y="644"/>
              </a:cxn>
              <a:cxn ang="0">
                <a:pos x="98" y="698"/>
              </a:cxn>
              <a:cxn ang="0">
                <a:pos x="50" y="754"/>
              </a:cxn>
              <a:cxn ang="0">
                <a:pos x="0" y="810"/>
              </a:cxn>
              <a:cxn ang="0">
                <a:pos x="0" y="810"/>
              </a:cxn>
            </a:cxnLst>
            <a:rect l="0" t="0" r="r" b="b"/>
            <a:pathLst>
              <a:path w="562" h="810">
                <a:moveTo>
                  <a:pt x="0" y="810"/>
                </a:moveTo>
                <a:lnTo>
                  <a:pt x="0" y="810"/>
                </a:lnTo>
                <a:close/>
                <a:moveTo>
                  <a:pt x="0" y="810"/>
                </a:moveTo>
                <a:lnTo>
                  <a:pt x="0" y="810"/>
                </a:lnTo>
                <a:lnTo>
                  <a:pt x="146" y="744"/>
                </a:lnTo>
                <a:lnTo>
                  <a:pt x="290" y="676"/>
                </a:lnTo>
                <a:lnTo>
                  <a:pt x="428" y="604"/>
                </a:lnTo>
                <a:lnTo>
                  <a:pt x="562" y="532"/>
                </a:lnTo>
                <a:lnTo>
                  <a:pt x="562" y="0"/>
                </a:lnTo>
                <a:lnTo>
                  <a:pt x="562" y="0"/>
                </a:lnTo>
                <a:lnTo>
                  <a:pt x="526" y="62"/>
                </a:lnTo>
                <a:lnTo>
                  <a:pt x="526" y="62"/>
                </a:lnTo>
                <a:lnTo>
                  <a:pt x="480" y="136"/>
                </a:lnTo>
                <a:lnTo>
                  <a:pt x="432" y="216"/>
                </a:lnTo>
                <a:lnTo>
                  <a:pt x="382" y="302"/>
                </a:lnTo>
                <a:lnTo>
                  <a:pt x="324" y="392"/>
                </a:lnTo>
                <a:lnTo>
                  <a:pt x="260" y="488"/>
                </a:lnTo>
                <a:lnTo>
                  <a:pt x="224" y="538"/>
                </a:lnTo>
                <a:lnTo>
                  <a:pt x="184" y="590"/>
                </a:lnTo>
                <a:lnTo>
                  <a:pt x="144" y="644"/>
                </a:lnTo>
                <a:lnTo>
                  <a:pt x="98" y="698"/>
                </a:lnTo>
                <a:lnTo>
                  <a:pt x="50" y="754"/>
                </a:lnTo>
                <a:lnTo>
                  <a:pt x="0" y="810"/>
                </a:lnTo>
                <a:lnTo>
                  <a:pt x="0" y="81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101870" tIns="50935" rIns="101870" bIns="50935" numCol="1" anchor="t" anchorCtr="0" compatLnSpc="1">
            <a:prstTxWarp prst="textNoShape">
              <a:avLst/>
            </a:prstTxWarp>
          </a:bodyPr>
          <a:lstStyle/>
          <a:p>
            <a:pPr algn="l">
              <a:spcBef>
                <a:spcPct val="0"/>
              </a:spcBef>
            </a:pPr>
            <a:endParaRPr lang="en-US" sz="2700" b="0" dirty="0">
              <a:solidFill>
                <a:srgbClr val="06080A"/>
              </a:solidFill>
              <a:latin typeface="Arial"/>
            </a:endParaRPr>
          </a:p>
        </p:txBody>
      </p:sp>
      <p:sp>
        <p:nvSpPr>
          <p:cNvPr id="10" name="Freeform 9"/>
          <p:cNvSpPr>
            <a:spLocks/>
          </p:cNvSpPr>
          <p:nvPr userDrawn="1"/>
        </p:nvSpPr>
        <p:spPr bwMode="auto">
          <a:xfrm>
            <a:off x="3268980" y="6041602"/>
            <a:ext cx="5808028" cy="1730798"/>
          </a:xfrm>
          <a:custGeom>
            <a:avLst/>
            <a:gdLst/>
            <a:ahLst/>
            <a:cxnLst>
              <a:cxn ang="0">
                <a:pos x="3326" y="0"/>
              </a:cxn>
              <a:cxn ang="0">
                <a:pos x="3326" y="0"/>
              </a:cxn>
              <a:cxn ang="0">
                <a:pos x="3160" y="70"/>
              </a:cxn>
              <a:cxn ang="0">
                <a:pos x="2992" y="136"/>
              </a:cxn>
              <a:cxn ang="0">
                <a:pos x="2992" y="136"/>
              </a:cxn>
              <a:cxn ang="0">
                <a:pos x="2762" y="224"/>
              </a:cxn>
              <a:cxn ang="0">
                <a:pos x="2568" y="298"/>
              </a:cxn>
              <a:cxn ang="0">
                <a:pos x="2336" y="384"/>
              </a:cxn>
              <a:cxn ang="0">
                <a:pos x="2082" y="474"/>
              </a:cxn>
              <a:cxn ang="0">
                <a:pos x="1820" y="566"/>
              </a:cxn>
              <a:cxn ang="0">
                <a:pos x="1690" y="608"/>
              </a:cxn>
              <a:cxn ang="0">
                <a:pos x="1562" y="650"/>
              </a:cxn>
              <a:cxn ang="0">
                <a:pos x="1438" y="686"/>
              </a:cxn>
              <a:cxn ang="0">
                <a:pos x="1320" y="720"/>
              </a:cxn>
              <a:cxn ang="0">
                <a:pos x="1320" y="720"/>
              </a:cxn>
              <a:cxn ang="0">
                <a:pos x="1180" y="758"/>
              </a:cxn>
              <a:cxn ang="0">
                <a:pos x="1034" y="792"/>
              </a:cxn>
              <a:cxn ang="0">
                <a:pos x="880" y="826"/>
              </a:cxn>
              <a:cxn ang="0">
                <a:pos x="718" y="860"/>
              </a:cxn>
              <a:cxn ang="0">
                <a:pos x="550" y="890"/>
              </a:cxn>
              <a:cxn ang="0">
                <a:pos x="374" y="916"/>
              </a:cxn>
              <a:cxn ang="0">
                <a:pos x="192" y="940"/>
              </a:cxn>
              <a:cxn ang="0">
                <a:pos x="0" y="962"/>
              </a:cxn>
              <a:cxn ang="0">
                <a:pos x="2112" y="962"/>
              </a:cxn>
              <a:cxn ang="0">
                <a:pos x="2112" y="962"/>
              </a:cxn>
              <a:cxn ang="0">
                <a:pos x="2222" y="892"/>
              </a:cxn>
              <a:cxn ang="0">
                <a:pos x="2326" y="824"/>
              </a:cxn>
              <a:cxn ang="0">
                <a:pos x="2424" y="758"/>
              </a:cxn>
              <a:cxn ang="0">
                <a:pos x="2518" y="692"/>
              </a:cxn>
              <a:cxn ang="0">
                <a:pos x="2608" y="628"/>
              </a:cxn>
              <a:cxn ang="0">
                <a:pos x="2694" y="564"/>
              </a:cxn>
              <a:cxn ang="0">
                <a:pos x="2774" y="502"/>
              </a:cxn>
              <a:cxn ang="0">
                <a:pos x="2850" y="442"/>
              </a:cxn>
              <a:cxn ang="0">
                <a:pos x="2922" y="382"/>
              </a:cxn>
              <a:cxn ang="0">
                <a:pos x="2990" y="324"/>
              </a:cxn>
              <a:cxn ang="0">
                <a:pos x="3054" y="268"/>
              </a:cxn>
              <a:cxn ang="0">
                <a:pos x="3116" y="212"/>
              </a:cxn>
              <a:cxn ang="0">
                <a:pos x="3172" y="158"/>
              </a:cxn>
              <a:cxn ang="0">
                <a:pos x="3226" y="104"/>
              </a:cxn>
              <a:cxn ang="0">
                <a:pos x="3278" y="52"/>
              </a:cxn>
              <a:cxn ang="0">
                <a:pos x="3326" y="0"/>
              </a:cxn>
              <a:cxn ang="0">
                <a:pos x="3326" y="0"/>
              </a:cxn>
            </a:cxnLst>
            <a:rect l="0" t="0" r="r" b="b"/>
            <a:pathLst>
              <a:path w="3326" h="962">
                <a:moveTo>
                  <a:pt x="3326" y="0"/>
                </a:moveTo>
                <a:lnTo>
                  <a:pt x="3326" y="0"/>
                </a:lnTo>
                <a:lnTo>
                  <a:pt x="3160" y="70"/>
                </a:lnTo>
                <a:lnTo>
                  <a:pt x="2992" y="136"/>
                </a:lnTo>
                <a:lnTo>
                  <a:pt x="2992" y="136"/>
                </a:lnTo>
                <a:lnTo>
                  <a:pt x="2762" y="224"/>
                </a:lnTo>
                <a:lnTo>
                  <a:pt x="2568" y="298"/>
                </a:lnTo>
                <a:lnTo>
                  <a:pt x="2336" y="384"/>
                </a:lnTo>
                <a:lnTo>
                  <a:pt x="2082" y="474"/>
                </a:lnTo>
                <a:lnTo>
                  <a:pt x="1820" y="566"/>
                </a:lnTo>
                <a:lnTo>
                  <a:pt x="1690" y="608"/>
                </a:lnTo>
                <a:lnTo>
                  <a:pt x="1562" y="650"/>
                </a:lnTo>
                <a:lnTo>
                  <a:pt x="1438" y="686"/>
                </a:lnTo>
                <a:lnTo>
                  <a:pt x="1320" y="720"/>
                </a:lnTo>
                <a:lnTo>
                  <a:pt x="1320" y="720"/>
                </a:lnTo>
                <a:lnTo>
                  <a:pt x="1180" y="758"/>
                </a:lnTo>
                <a:lnTo>
                  <a:pt x="1034" y="792"/>
                </a:lnTo>
                <a:lnTo>
                  <a:pt x="880" y="826"/>
                </a:lnTo>
                <a:lnTo>
                  <a:pt x="718" y="860"/>
                </a:lnTo>
                <a:lnTo>
                  <a:pt x="550" y="890"/>
                </a:lnTo>
                <a:lnTo>
                  <a:pt x="374" y="916"/>
                </a:lnTo>
                <a:lnTo>
                  <a:pt x="192" y="940"/>
                </a:lnTo>
                <a:lnTo>
                  <a:pt x="0" y="962"/>
                </a:lnTo>
                <a:lnTo>
                  <a:pt x="2112" y="962"/>
                </a:lnTo>
                <a:lnTo>
                  <a:pt x="2112" y="962"/>
                </a:lnTo>
                <a:lnTo>
                  <a:pt x="2222" y="892"/>
                </a:lnTo>
                <a:lnTo>
                  <a:pt x="2326" y="824"/>
                </a:lnTo>
                <a:lnTo>
                  <a:pt x="2424" y="758"/>
                </a:lnTo>
                <a:lnTo>
                  <a:pt x="2518" y="692"/>
                </a:lnTo>
                <a:lnTo>
                  <a:pt x="2608" y="628"/>
                </a:lnTo>
                <a:lnTo>
                  <a:pt x="2694" y="564"/>
                </a:lnTo>
                <a:lnTo>
                  <a:pt x="2774" y="502"/>
                </a:lnTo>
                <a:lnTo>
                  <a:pt x="2850" y="442"/>
                </a:lnTo>
                <a:lnTo>
                  <a:pt x="2922" y="382"/>
                </a:lnTo>
                <a:lnTo>
                  <a:pt x="2990" y="324"/>
                </a:lnTo>
                <a:lnTo>
                  <a:pt x="3054" y="268"/>
                </a:lnTo>
                <a:lnTo>
                  <a:pt x="3116" y="212"/>
                </a:lnTo>
                <a:lnTo>
                  <a:pt x="3172" y="158"/>
                </a:lnTo>
                <a:lnTo>
                  <a:pt x="3226" y="104"/>
                </a:lnTo>
                <a:lnTo>
                  <a:pt x="3278" y="52"/>
                </a:lnTo>
                <a:lnTo>
                  <a:pt x="3326" y="0"/>
                </a:lnTo>
                <a:lnTo>
                  <a:pt x="3326" y="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101870" tIns="50935" rIns="101870" bIns="50935" numCol="1" anchor="t" anchorCtr="0" compatLnSpc="1">
            <a:prstTxWarp prst="textNoShape">
              <a:avLst/>
            </a:prstTxWarp>
          </a:bodyPr>
          <a:lstStyle/>
          <a:p>
            <a:pPr algn="l">
              <a:spcBef>
                <a:spcPct val="0"/>
              </a:spcBef>
            </a:pPr>
            <a:endParaRPr lang="en-US" sz="2700" b="0" dirty="0">
              <a:solidFill>
                <a:srgbClr val="06080A"/>
              </a:solidFill>
              <a:latin typeface="Arial"/>
            </a:endParaRPr>
          </a:p>
        </p:txBody>
      </p:sp>
      <p:sp>
        <p:nvSpPr>
          <p:cNvPr id="16" name="Freeform 10"/>
          <p:cNvSpPr>
            <a:spLocks/>
          </p:cNvSpPr>
          <p:nvPr userDrawn="1"/>
        </p:nvSpPr>
        <p:spPr bwMode="auto">
          <a:xfrm>
            <a:off x="6957060" y="5541433"/>
            <a:ext cx="3101340" cy="2230967"/>
          </a:xfrm>
          <a:custGeom>
            <a:avLst/>
            <a:gdLst/>
            <a:ahLst/>
            <a:cxnLst>
              <a:cxn ang="0">
                <a:pos x="1776" y="1240"/>
              </a:cxn>
              <a:cxn ang="0">
                <a:pos x="1776" y="0"/>
              </a:cxn>
              <a:cxn ang="0">
                <a:pos x="1776" y="0"/>
              </a:cxn>
              <a:cxn ang="0">
                <a:pos x="1642" y="72"/>
              </a:cxn>
              <a:cxn ang="0">
                <a:pos x="1504" y="144"/>
              </a:cxn>
              <a:cxn ang="0">
                <a:pos x="1360" y="212"/>
              </a:cxn>
              <a:cxn ang="0">
                <a:pos x="1214" y="278"/>
              </a:cxn>
              <a:cxn ang="0">
                <a:pos x="1214" y="278"/>
              </a:cxn>
              <a:cxn ang="0">
                <a:pos x="1166" y="330"/>
              </a:cxn>
              <a:cxn ang="0">
                <a:pos x="1114" y="382"/>
              </a:cxn>
              <a:cxn ang="0">
                <a:pos x="1060" y="436"/>
              </a:cxn>
              <a:cxn ang="0">
                <a:pos x="1004" y="490"/>
              </a:cxn>
              <a:cxn ang="0">
                <a:pos x="942" y="546"/>
              </a:cxn>
              <a:cxn ang="0">
                <a:pos x="878" y="602"/>
              </a:cxn>
              <a:cxn ang="0">
                <a:pos x="810" y="660"/>
              </a:cxn>
              <a:cxn ang="0">
                <a:pos x="738" y="720"/>
              </a:cxn>
              <a:cxn ang="0">
                <a:pos x="662" y="780"/>
              </a:cxn>
              <a:cxn ang="0">
                <a:pos x="582" y="842"/>
              </a:cxn>
              <a:cxn ang="0">
                <a:pos x="496" y="906"/>
              </a:cxn>
              <a:cxn ang="0">
                <a:pos x="406" y="970"/>
              </a:cxn>
              <a:cxn ang="0">
                <a:pos x="312" y="1036"/>
              </a:cxn>
              <a:cxn ang="0">
                <a:pos x="214" y="1102"/>
              </a:cxn>
              <a:cxn ang="0">
                <a:pos x="110" y="1170"/>
              </a:cxn>
              <a:cxn ang="0">
                <a:pos x="0" y="1240"/>
              </a:cxn>
              <a:cxn ang="0">
                <a:pos x="1322" y="1240"/>
              </a:cxn>
              <a:cxn ang="0">
                <a:pos x="1322" y="1240"/>
              </a:cxn>
              <a:cxn ang="0">
                <a:pos x="1776" y="1240"/>
              </a:cxn>
              <a:cxn ang="0">
                <a:pos x="1776" y="1240"/>
              </a:cxn>
            </a:cxnLst>
            <a:rect l="0" t="0" r="r" b="b"/>
            <a:pathLst>
              <a:path w="1776" h="1240">
                <a:moveTo>
                  <a:pt x="1776" y="1240"/>
                </a:moveTo>
                <a:lnTo>
                  <a:pt x="1776" y="0"/>
                </a:lnTo>
                <a:lnTo>
                  <a:pt x="1776" y="0"/>
                </a:lnTo>
                <a:lnTo>
                  <a:pt x="1642" y="72"/>
                </a:lnTo>
                <a:lnTo>
                  <a:pt x="1504" y="144"/>
                </a:lnTo>
                <a:lnTo>
                  <a:pt x="1360" y="212"/>
                </a:lnTo>
                <a:lnTo>
                  <a:pt x="1214" y="278"/>
                </a:lnTo>
                <a:lnTo>
                  <a:pt x="1214" y="278"/>
                </a:lnTo>
                <a:lnTo>
                  <a:pt x="1166" y="330"/>
                </a:lnTo>
                <a:lnTo>
                  <a:pt x="1114" y="382"/>
                </a:lnTo>
                <a:lnTo>
                  <a:pt x="1060" y="436"/>
                </a:lnTo>
                <a:lnTo>
                  <a:pt x="1004" y="490"/>
                </a:lnTo>
                <a:lnTo>
                  <a:pt x="942" y="546"/>
                </a:lnTo>
                <a:lnTo>
                  <a:pt x="878" y="602"/>
                </a:lnTo>
                <a:lnTo>
                  <a:pt x="810" y="660"/>
                </a:lnTo>
                <a:lnTo>
                  <a:pt x="738" y="720"/>
                </a:lnTo>
                <a:lnTo>
                  <a:pt x="662" y="780"/>
                </a:lnTo>
                <a:lnTo>
                  <a:pt x="582" y="842"/>
                </a:lnTo>
                <a:lnTo>
                  <a:pt x="496" y="906"/>
                </a:lnTo>
                <a:lnTo>
                  <a:pt x="406" y="970"/>
                </a:lnTo>
                <a:lnTo>
                  <a:pt x="312" y="1036"/>
                </a:lnTo>
                <a:lnTo>
                  <a:pt x="214" y="1102"/>
                </a:lnTo>
                <a:lnTo>
                  <a:pt x="110" y="1170"/>
                </a:lnTo>
                <a:lnTo>
                  <a:pt x="0" y="1240"/>
                </a:lnTo>
                <a:lnTo>
                  <a:pt x="1322" y="1240"/>
                </a:lnTo>
                <a:lnTo>
                  <a:pt x="1322" y="1240"/>
                </a:lnTo>
                <a:lnTo>
                  <a:pt x="1776" y="1240"/>
                </a:lnTo>
                <a:lnTo>
                  <a:pt x="1776" y="1240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101870" tIns="50935" rIns="101870" bIns="50935" numCol="1" anchor="t" anchorCtr="0" compatLnSpc="1">
            <a:prstTxWarp prst="textNoShape">
              <a:avLst/>
            </a:prstTxWarp>
          </a:bodyPr>
          <a:lstStyle/>
          <a:p>
            <a:pPr algn="l">
              <a:spcBef>
                <a:spcPct val="0"/>
              </a:spcBef>
            </a:pPr>
            <a:endParaRPr lang="en-US" sz="2700" b="0" dirty="0">
              <a:solidFill>
                <a:srgbClr val="06080A"/>
              </a:solidFill>
              <a:latin typeface="Arial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1709929" y="2094230"/>
            <a:ext cx="8622983" cy="3950970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tx2"/>
              </a:buClr>
              <a:buSzPct val="110000"/>
              <a:buFont typeface="Arial" pitchFamily="34" charset="0"/>
              <a:buNone/>
              <a:tabLst>
                <a:tab pos="376920" algn="l"/>
              </a:tabLst>
              <a:defRPr sz="2900">
                <a:solidFill>
                  <a:schemeClr val="tx2"/>
                </a:solidFill>
                <a:latin typeface="+mn-lt"/>
              </a:defRPr>
            </a:lvl1pPr>
            <a:lvl2pPr indent="-376920">
              <a:spcAft>
                <a:spcPts val="669"/>
              </a:spcAft>
              <a:buClr>
                <a:schemeClr val="tx2"/>
              </a:buClr>
              <a:buSzPct val="110000"/>
              <a:buFont typeface="Arial" pitchFamily="34" charset="0"/>
              <a:buChar char="■"/>
              <a:tabLst>
                <a:tab pos="376920" algn="l"/>
              </a:tabLst>
              <a:defRPr sz="2900" b="1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709929" y="1427690"/>
            <a:ext cx="7439581" cy="657436"/>
          </a:xfrm>
        </p:spPr>
        <p:txBody>
          <a:bodyPr anchor="t"/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297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White">
          <a:xfrm>
            <a:off x="0" y="0"/>
            <a:ext cx="10058400" cy="77724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1870" tIns="50935" rIns="101870" bIns="50935"/>
          <a:lstStyle/>
          <a:p>
            <a:pPr algn="l">
              <a:spcBef>
                <a:spcPct val="0"/>
              </a:spcBef>
              <a:defRPr/>
            </a:pPr>
            <a:endParaRPr lang="en-US" sz="2700" b="0" dirty="0">
              <a:solidFill>
                <a:srgbClr val="C8C3BE"/>
              </a:solidFill>
              <a:latin typeface="Arial"/>
            </a:endParaRPr>
          </a:p>
        </p:txBody>
      </p:sp>
      <p:sp>
        <p:nvSpPr>
          <p:cNvPr id="9" name="Freeform 6"/>
          <p:cNvSpPr>
            <a:spLocks noEditPoints="1"/>
          </p:cNvSpPr>
          <p:nvPr userDrawn="1"/>
        </p:nvSpPr>
        <p:spPr bwMode="auto">
          <a:xfrm>
            <a:off x="9077009" y="4584278"/>
            <a:ext cx="981393" cy="1457325"/>
          </a:xfrm>
          <a:custGeom>
            <a:avLst/>
            <a:gdLst/>
            <a:ahLst/>
            <a:cxnLst>
              <a:cxn ang="0">
                <a:pos x="0" y="810"/>
              </a:cxn>
              <a:cxn ang="0">
                <a:pos x="0" y="810"/>
              </a:cxn>
              <a:cxn ang="0">
                <a:pos x="0" y="810"/>
              </a:cxn>
              <a:cxn ang="0">
                <a:pos x="0" y="810"/>
              </a:cxn>
              <a:cxn ang="0">
                <a:pos x="146" y="744"/>
              </a:cxn>
              <a:cxn ang="0">
                <a:pos x="290" y="676"/>
              </a:cxn>
              <a:cxn ang="0">
                <a:pos x="428" y="604"/>
              </a:cxn>
              <a:cxn ang="0">
                <a:pos x="562" y="532"/>
              </a:cxn>
              <a:cxn ang="0">
                <a:pos x="562" y="0"/>
              </a:cxn>
              <a:cxn ang="0">
                <a:pos x="562" y="0"/>
              </a:cxn>
              <a:cxn ang="0">
                <a:pos x="526" y="62"/>
              </a:cxn>
              <a:cxn ang="0">
                <a:pos x="526" y="62"/>
              </a:cxn>
              <a:cxn ang="0">
                <a:pos x="480" y="136"/>
              </a:cxn>
              <a:cxn ang="0">
                <a:pos x="432" y="216"/>
              </a:cxn>
              <a:cxn ang="0">
                <a:pos x="382" y="302"/>
              </a:cxn>
              <a:cxn ang="0">
                <a:pos x="324" y="392"/>
              </a:cxn>
              <a:cxn ang="0">
                <a:pos x="260" y="488"/>
              </a:cxn>
              <a:cxn ang="0">
                <a:pos x="224" y="538"/>
              </a:cxn>
              <a:cxn ang="0">
                <a:pos x="184" y="590"/>
              </a:cxn>
              <a:cxn ang="0">
                <a:pos x="144" y="644"/>
              </a:cxn>
              <a:cxn ang="0">
                <a:pos x="98" y="698"/>
              </a:cxn>
              <a:cxn ang="0">
                <a:pos x="50" y="754"/>
              </a:cxn>
              <a:cxn ang="0">
                <a:pos x="0" y="810"/>
              </a:cxn>
              <a:cxn ang="0">
                <a:pos x="0" y="810"/>
              </a:cxn>
            </a:cxnLst>
            <a:rect l="0" t="0" r="r" b="b"/>
            <a:pathLst>
              <a:path w="562" h="810">
                <a:moveTo>
                  <a:pt x="0" y="810"/>
                </a:moveTo>
                <a:lnTo>
                  <a:pt x="0" y="810"/>
                </a:lnTo>
                <a:close/>
                <a:moveTo>
                  <a:pt x="0" y="810"/>
                </a:moveTo>
                <a:lnTo>
                  <a:pt x="0" y="810"/>
                </a:lnTo>
                <a:lnTo>
                  <a:pt x="146" y="744"/>
                </a:lnTo>
                <a:lnTo>
                  <a:pt x="290" y="676"/>
                </a:lnTo>
                <a:lnTo>
                  <a:pt x="428" y="604"/>
                </a:lnTo>
                <a:lnTo>
                  <a:pt x="562" y="532"/>
                </a:lnTo>
                <a:lnTo>
                  <a:pt x="562" y="0"/>
                </a:lnTo>
                <a:lnTo>
                  <a:pt x="562" y="0"/>
                </a:lnTo>
                <a:lnTo>
                  <a:pt x="526" y="62"/>
                </a:lnTo>
                <a:lnTo>
                  <a:pt x="526" y="62"/>
                </a:lnTo>
                <a:lnTo>
                  <a:pt x="480" y="136"/>
                </a:lnTo>
                <a:lnTo>
                  <a:pt x="432" y="216"/>
                </a:lnTo>
                <a:lnTo>
                  <a:pt x="382" y="302"/>
                </a:lnTo>
                <a:lnTo>
                  <a:pt x="324" y="392"/>
                </a:lnTo>
                <a:lnTo>
                  <a:pt x="260" y="488"/>
                </a:lnTo>
                <a:lnTo>
                  <a:pt x="224" y="538"/>
                </a:lnTo>
                <a:lnTo>
                  <a:pt x="184" y="590"/>
                </a:lnTo>
                <a:lnTo>
                  <a:pt x="144" y="644"/>
                </a:lnTo>
                <a:lnTo>
                  <a:pt x="98" y="698"/>
                </a:lnTo>
                <a:lnTo>
                  <a:pt x="50" y="754"/>
                </a:lnTo>
                <a:lnTo>
                  <a:pt x="0" y="810"/>
                </a:lnTo>
                <a:lnTo>
                  <a:pt x="0" y="81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101870" tIns="50935" rIns="101870" bIns="50935" numCol="1" anchor="t" anchorCtr="0" compatLnSpc="1">
            <a:prstTxWarp prst="textNoShape">
              <a:avLst/>
            </a:prstTxWarp>
          </a:bodyPr>
          <a:lstStyle/>
          <a:p>
            <a:pPr algn="l">
              <a:spcBef>
                <a:spcPct val="0"/>
              </a:spcBef>
            </a:pPr>
            <a:endParaRPr lang="en-US" sz="2700" b="0" dirty="0">
              <a:solidFill>
                <a:srgbClr val="06080A"/>
              </a:solidFill>
              <a:latin typeface="Arial"/>
            </a:endParaRPr>
          </a:p>
        </p:txBody>
      </p:sp>
      <p:sp>
        <p:nvSpPr>
          <p:cNvPr id="10" name="Freeform 9"/>
          <p:cNvSpPr>
            <a:spLocks/>
          </p:cNvSpPr>
          <p:nvPr userDrawn="1"/>
        </p:nvSpPr>
        <p:spPr bwMode="auto">
          <a:xfrm>
            <a:off x="3268980" y="6041602"/>
            <a:ext cx="5808028" cy="1730798"/>
          </a:xfrm>
          <a:custGeom>
            <a:avLst/>
            <a:gdLst/>
            <a:ahLst/>
            <a:cxnLst>
              <a:cxn ang="0">
                <a:pos x="3326" y="0"/>
              </a:cxn>
              <a:cxn ang="0">
                <a:pos x="3326" y="0"/>
              </a:cxn>
              <a:cxn ang="0">
                <a:pos x="3160" y="70"/>
              </a:cxn>
              <a:cxn ang="0">
                <a:pos x="2992" y="136"/>
              </a:cxn>
              <a:cxn ang="0">
                <a:pos x="2992" y="136"/>
              </a:cxn>
              <a:cxn ang="0">
                <a:pos x="2762" y="224"/>
              </a:cxn>
              <a:cxn ang="0">
                <a:pos x="2568" y="298"/>
              </a:cxn>
              <a:cxn ang="0">
                <a:pos x="2336" y="384"/>
              </a:cxn>
              <a:cxn ang="0">
                <a:pos x="2082" y="474"/>
              </a:cxn>
              <a:cxn ang="0">
                <a:pos x="1820" y="566"/>
              </a:cxn>
              <a:cxn ang="0">
                <a:pos x="1690" y="608"/>
              </a:cxn>
              <a:cxn ang="0">
                <a:pos x="1562" y="650"/>
              </a:cxn>
              <a:cxn ang="0">
                <a:pos x="1438" y="686"/>
              </a:cxn>
              <a:cxn ang="0">
                <a:pos x="1320" y="720"/>
              </a:cxn>
              <a:cxn ang="0">
                <a:pos x="1320" y="720"/>
              </a:cxn>
              <a:cxn ang="0">
                <a:pos x="1180" y="758"/>
              </a:cxn>
              <a:cxn ang="0">
                <a:pos x="1034" y="792"/>
              </a:cxn>
              <a:cxn ang="0">
                <a:pos x="880" y="826"/>
              </a:cxn>
              <a:cxn ang="0">
                <a:pos x="718" y="860"/>
              </a:cxn>
              <a:cxn ang="0">
                <a:pos x="550" y="890"/>
              </a:cxn>
              <a:cxn ang="0">
                <a:pos x="374" y="916"/>
              </a:cxn>
              <a:cxn ang="0">
                <a:pos x="192" y="940"/>
              </a:cxn>
              <a:cxn ang="0">
                <a:pos x="0" y="962"/>
              </a:cxn>
              <a:cxn ang="0">
                <a:pos x="2112" y="962"/>
              </a:cxn>
              <a:cxn ang="0">
                <a:pos x="2112" y="962"/>
              </a:cxn>
              <a:cxn ang="0">
                <a:pos x="2222" y="892"/>
              </a:cxn>
              <a:cxn ang="0">
                <a:pos x="2326" y="824"/>
              </a:cxn>
              <a:cxn ang="0">
                <a:pos x="2424" y="758"/>
              </a:cxn>
              <a:cxn ang="0">
                <a:pos x="2518" y="692"/>
              </a:cxn>
              <a:cxn ang="0">
                <a:pos x="2608" y="628"/>
              </a:cxn>
              <a:cxn ang="0">
                <a:pos x="2694" y="564"/>
              </a:cxn>
              <a:cxn ang="0">
                <a:pos x="2774" y="502"/>
              </a:cxn>
              <a:cxn ang="0">
                <a:pos x="2850" y="442"/>
              </a:cxn>
              <a:cxn ang="0">
                <a:pos x="2922" y="382"/>
              </a:cxn>
              <a:cxn ang="0">
                <a:pos x="2990" y="324"/>
              </a:cxn>
              <a:cxn ang="0">
                <a:pos x="3054" y="268"/>
              </a:cxn>
              <a:cxn ang="0">
                <a:pos x="3116" y="212"/>
              </a:cxn>
              <a:cxn ang="0">
                <a:pos x="3172" y="158"/>
              </a:cxn>
              <a:cxn ang="0">
                <a:pos x="3226" y="104"/>
              </a:cxn>
              <a:cxn ang="0">
                <a:pos x="3278" y="52"/>
              </a:cxn>
              <a:cxn ang="0">
                <a:pos x="3326" y="0"/>
              </a:cxn>
              <a:cxn ang="0">
                <a:pos x="3326" y="0"/>
              </a:cxn>
            </a:cxnLst>
            <a:rect l="0" t="0" r="r" b="b"/>
            <a:pathLst>
              <a:path w="3326" h="962">
                <a:moveTo>
                  <a:pt x="3326" y="0"/>
                </a:moveTo>
                <a:lnTo>
                  <a:pt x="3326" y="0"/>
                </a:lnTo>
                <a:lnTo>
                  <a:pt x="3160" y="70"/>
                </a:lnTo>
                <a:lnTo>
                  <a:pt x="2992" y="136"/>
                </a:lnTo>
                <a:lnTo>
                  <a:pt x="2992" y="136"/>
                </a:lnTo>
                <a:lnTo>
                  <a:pt x="2762" y="224"/>
                </a:lnTo>
                <a:lnTo>
                  <a:pt x="2568" y="298"/>
                </a:lnTo>
                <a:lnTo>
                  <a:pt x="2336" y="384"/>
                </a:lnTo>
                <a:lnTo>
                  <a:pt x="2082" y="474"/>
                </a:lnTo>
                <a:lnTo>
                  <a:pt x="1820" y="566"/>
                </a:lnTo>
                <a:lnTo>
                  <a:pt x="1690" y="608"/>
                </a:lnTo>
                <a:lnTo>
                  <a:pt x="1562" y="650"/>
                </a:lnTo>
                <a:lnTo>
                  <a:pt x="1438" y="686"/>
                </a:lnTo>
                <a:lnTo>
                  <a:pt x="1320" y="720"/>
                </a:lnTo>
                <a:lnTo>
                  <a:pt x="1320" y="720"/>
                </a:lnTo>
                <a:lnTo>
                  <a:pt x="1180" y="758"/>
                </a:lnTo>
                <a:lnTo>
                  <a:pt x="1034" y="792"/>
                </a:lnTo>
                <a:lnTo>
                  <a:pt x="880" y="826"/>
                </a:lnTo>
                <a:lnTo>
                  <a:pt x="718" y="860"/>
                </a:lnTo>
                <a:lnTo>
                  <a:pt x="550" y="890"/>
                </a:lnTo>
                <a:lnTo>
                  <a:pt x="374" y="916"/>
                </a:lnTo>
                <a:lnTo>
                  <a:pt x="192" y="940"/>
                </a:lnTo>
                <a:lnTo>
                  <a:pt x="0" y="962"/>
                </a:lnTo>
                <a:lnTo>
                  <a:pt x="2112" y="962"/>
                </a:lnTo>
                <a:lnTo>
                  <a:pt x="2112" y="962"/>
                </a:lnTo>
                <a:lnTo>
                  <a:pt x="2222" y="892"/>
                </a:lnTo>
                <a:lnTo>
                  <a:pt x="2326" y="824"/>
                </a:lnTo>
                <a:lnTo>
                  <a:pt x="2424" y="758"/>
                </a:lnTo>
                <a:lnTo>
                  <a:pt x="2518" y="692"/>
                </a:lnTo>
                <a:lnTo>
                  <a:pt x="2608" y="628"/>
                </a:lnTo>
                <a:lnTo>
                  <a:pt x="2694" y="564"/>
                </a:lnTo>
                <a:lnTo>
                  <a:pt x="2774" y="502"/>
                </a:lnTo>
                <a:lnTo>
                  <a:pt x="2850" y="442"/>
                </a:lnTo>
                <a:lnTo>
                  <a:pt x="2922" y="382"/>
                </a:lnTo>
                <a:lnTo>
                  <a:pt x="2990" y="324"/>
                </a:lnTo>
                <a:lnTo>
                  <a:pt x="3054" y="268"/>
                </a:lnTo>
                <a:lnTo>
                  <a:pt x="3116" y="212"/>
                </a:lnTo>
                <a:lnTo>
                  <a:pt x="3172" y="158"/>
                </a:lnTo>
                <a:lnTo>
                  <a:pt x="3226" y="104"/>
                </a:lnTo>
                <a:lnTo>
                  <a:pt x="3278" y="52"/>
                </a:lnTo>
                <a:lnTo>
                  <a:pt x="3326" y="0"/>
                </a:lnTo>
                <a:lnTo>
                  <a:pt x="3326" y="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101870" tIns="50935" rIns="101870" bIns="50935" numCol="1" anchor="t" anchorCtr="0" compatLnSpc="1">
            <a:prstTxWarp prst="textNoShape">
              <a:avLst/>
            </a:prstTxWarp>
          </a:bodyPr>
          <a:lstStyle/>
          <a:p>
            <a:pPr algn="l">
              <a:spcBef>
                <a:spcPct val="0"/>
              </a:spcBef>
            </a:pPr>
            <a:endParaRPr lang="en-US" sz="2700" b="0" dirty="0">
              <a:solidFill>
                <a:srgbClr val="06080A"/>
              </a:solidFill>
              <a:latin typeface="Arial"/>
            </a:endParaRPr>
          </a:p>
        </p:txBody>
      </p:sp>
      <p:sp>
        <p:nvSpPr>
          <p:cNvPr id="16" name="Freeform 10"/>
          <p:cNvSpPr>
            <a:spLocks/>
          </p:cNvSpPr>
          <p:nvPr userDrawn="1"/>
        </p:nvSpPr>
        <p:spPr bwMode="auto">
          <a:xfrm>
            <a:off x="6957060" y="5541433"/>
            <a:ext cx="3101340" cy="2230967"/>
          </a:xfrm>
          <a:custGeom>
            <a:avLst/>
            <a:gdLst/>
            <a:ahLst/>
            <a:cxnLst>
              <a:cxn ang="0">
                <a:pos x="1776" y="1240"/>
              </a:cxn>
              <a:cxn ang="0">
                <a:pos x="1776" y="0"/>
              </a:cxn>
              <a:cxn ang="0">
                <a:pos x="1776" y="0"/>
              </a:cxn>
              <a:cxn ang="0">
                <a:pos x="1642" y="72"/>
              </a:cxn>
              <a:cxn ang="0">
                <a:pos x="1504" y="144"/>
              </a:cxn>
              <a:cxn ang="0">
                <a:pos x="1360" y="212"/>
              </a:cxn>
              <a:cxn ang="0">
                <a:pos x="1214" y="278"/>
              </a:cxn>
              <a:cxn ang="0">
                <a:pos x="1214" y="278"/>
              </a:cxn>
              <a:cxn ang="0">
                <a:pos x="1166" y="330"/>
              </a:cxn>
              <a:cxn ang="0">
                <a:pos x="1114" y="382"/>
              </a:cxn>
              <a:cxn ang="0">
                <a:pos x="1060" y="436"/>
              </a:cxn>
              <a:cxn ang="0">
                <a:pos x="1004" y="490"/>
              </a:cxn>
              <a:cxn ang="0">
                <a:pos x="942" y="546"/>
              </a:cxn>
              <a:cxn ang="0">
                <a:pos x="878" y="602"/>
              </a:cxn>
              <a:cxn ang="0">
                <a:pos x="810" y="660"/>
              </a:cxn>
              <a:cxn ang="0">
                <a:pos x="738" y="720"/>
              </a:cxn>
              <a:cxn ang="0">
                <a:pos x="662" y="780"/>
              </a:cxn>
              <a:cxn ang="0">
                <a:pos x="582" y="842"/>
              </a:cxn>
              <a:cxn ang="0">
                <a:pos x="496" y="906"/>
              </a:cxn>
              <a:cxn ang="0">
                <a:pos x="406" y="970"/>
              </a:cxn>
              <a:cxn ang="0">
                <a:pos x="312" y="1036"/>
              </a:cxn>
              <a:cxn ang="0">
                <a:pos x="214" y="1102"/>
              </a:cxn>
              <a:cxn ang="0">
                <a:pos x="110" y="1170"/>
              </a:cxn>
              <a:cxn ang="0">
                <a:pos x="0" y="1240"/>
              </a:cxn>
              <a:cxn ang="0">
                <a:pos x="1322" y="1240"/>
              </a:cxn>
              <a:cxn ang="0">
                <a:pos x="1322" y="1240"/>
              </a:cxn>
              <a:cxn ang="0">
                <a:pos x="1776" y="1240"/>
              </a:cxn>
              <a:cxn ang="0">
                <a:pos x="1776" y="1240"/>
              </a:cxn>
            </a:cxnLst>
            <a:rect l="0" t="0" r="r" b="b"/>
            <a:pathLst>
              <a:path w="1776" h="1240">
                <a:moveTo>
                  <a:pt x="1776" y="1240"/>
                </a:moveTo>
                <a:lnTo>
                  <a:pt x="1776" y="0"/>
                </a:lnTo>
                <a:lnTo>
                  <a:pt x="1776" y="0"/>
                </a:lnTo>
                <a:lnTo>
                  <a:pt x="1642" y="72"/>
                </a:lnTo>
                <a:lnTo>
                  <a:pt x="1504" y="144"/>
                </a:lnTo>
                <a:lnTo>
                  <a:pt x="1360" y="212"/>
                </a:lnTo>
                <a:lnTo>
                  <a:pt x="1214" y="278"/>
                </a:lnTo>
                <a:lnTo>
                  <a:pt x="1214" y="278"/>
                </a:lnTo>
                <a:lnTo>
                  <a:pt x="1166" y="330"/>
                </a:lnTo>
                <a:lnTo>
                  <a:pt x="1114" y="382"/>
                </a:lnTo>
                <a:lnTo>
                  <a:pt x="1060" y="436"/>
                </a:lnTo>
                <a:lnTo>
                  <a:pt x="1004" y="490"/>
                </a:lnTo>
                <a:lnTo>
                  <a:pt x="942" y="546"/>
                </a:lnTo>
                <a:lnTo>
                  <a:pt x="878" y="602"/>
                </a:lnTo>
                <a:lnTo>
                  <a:pt x="810" y="660"/>
                </a:lnTo>
                <a:lnTo>
                  <a:pt x="738" y="720"/>
                </a:lnTo>
                <a:lnTo>
                  <a:pt x="662" y="780"/>
                </a:lnTo>
                <a:lnTo>
                  <a:pt x="582" y="842"/>
                </a:lnTo>
                <a:lnTo>
                  <a:pt x="496" y="906"/>
                </a:lnTo>
                <a:lnTo>
                  <a:pt x="406" y="970"/>
                </a:lnTo>
                <a:lnTo>
                  <a:pt x="312" y="1036"/>
                </a:lnTo>
                <a:lnTo>
                  <a:pt x="214" y="1102"/>
                </a:lnTo>
                <a:lnTo>
                  <a:pt x="110" y="1170"/>
                </a:lnTo>
                <a:lnTo>
                  <a:pt x="0" y="1240"/>
                </a:lnTo>
                <a:lnTo>
                  <a:pt x="1322" y="1240"/>
                </a:lnTo>
                <a:lnTo>
                  <a:pt x="1322" y="1240"/>
                </a:lnTo>
                <a:lnTo>
                  <a:pt x="1776" y="1240"/>
                </a:lnTo>
                <a:lnTo>
                  <a:pt x="1776" y="1240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101870" tIns="50935" rIns="101870" bIns="50935" numCol="1" anchor="t" anchorCtr="0" compatLnSpc="1">
            <a:prstTxWarp prst="textNoShape">
              <a:avLst/>
            </a:prstTxWarp>
          </a:bodyPr>
          <a:lstStyle/>
          <a:p>
            <a:pPr algn="l">
              <a:spcBef>
                <a:spcPct val="0"/>
              </a:spcBef>
            </a:pPr>
            <a:endParaRPr lang="en-US" sz="2700" b="0" dirty="0">
              <a:solidFill>
                <a:srgbClr val="06080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43532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White">
          <a:xfrm>
            <a:off x="0" y="0"/>
            <a:ext cx="10058400" cy="77724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1870" tIns="50935" rIns="101870" bIns="50935"/>
          <a:lstStyle/>
          <a:p>
            <a:pPr algn="l">
              <a:spcBef>
                <a:spcPct val="0"/>
              </a:spcBef>
              <a:defRPr/>
            </a:pPr>
            <a:endParaRPr lang="en-US" sz="2700" b="0" dirty="0">
              <a:solidFill>
                <a:srgbClr val="C8C3BE"/>
              </a:solidFill>
              <a:latin typeface="Arial"/>
            </a:endParaRPr>
          </a:p>
        </p:txBody>
      </p:sp>
      <p:sp>
        <p:nvSpPr>
          <p:cNvPr id="16" name="Freeform 6"/>
          <p:cNvSpPr>
            <a:spLocks noEditPoints="1"/>
          </p:cNvSpPr>
          <p:nvPr userDrawn="1"/>
        </p:nvSpPr>
        <p:spPr bwMode="auto">
          <a:xfrm>
            <a:off x="9077009" y="4584278"/>
            <a:ext cx="981393" cy="1457325"/>
          </a:xfrm>
          <a:custGeom>
            <a:avLst/>
            <a:gdLst/>
            <a:ahLst/>
            <a:cxnLst>
              <a:cxn ang="0">
                <a:pos x="0" y="810"/>
              </a:cxn>
              <a:cxn ang="0">
                <a:pos x="0" y="810"/>
              </a:cxn>
              <a:cxn ang="0">
                <a:pos x="0" y="810"/>
              </a:cxn>
              <a:cxn ang="0">
                <a:pos x="0" y="810"/>
              </a:cxn>
              <a:cxn ang="0">
                <a:pos x="146" y="744"/>
              </a:cxn>
              <a:cxn ang="0">
                <a:pos x="290" y="676"/>
              </a:cxn>
              <a:cxn ang="0">
                <a:pos x="428" y="604"/>
              </a:cxn>
              <a:cxn ang="0">
                <a:pos x="562" y="532"/>
              </a:cxn>
              <a:cxn ang="0">
                <a:pos x="562" y="0"/>
              </a:cxn>
              <a:cxn ang="0">
                <a:pos x="562" y="0"/>
              </a:cxn>
              <a:cxn ang="0">
                <a:pos x="526" y="62"/>
              </a:cxn>
              <a:cxn ang="0">
                <a:pos x="526" y="62"/>
              </a:cxn>
              <a:cxn ang="0">
                <a:pos x="480" y="136"/>
              </a:cxn>
              <a:cxn ang="0">
                <a:pos x="432" y="216"/>
              </a:cxn>
              <a:cxn ang="0">
                <a:pos x="382" y="302"/>
              </a:cxn>
              <a:cxn ang="0">
                <a:pos x="324" y="392"/>
              </a:cxn>
              <a:cxn ang="0">
                <a:pos x="260" y="488"/>
              </a:cxn>
              <a:cxn ang="0">
                <a:pos x="224" y="538"/>
              </a:cxn>
              <a:cxn ang="0">
                <a:pos x="184" y="590"/>
              </a:cxn>
              <a:cxn ang="0">
                <a:pos x="144" y="644"/>
              </a:cxn>
              <a:cxn ang="0">
                <a:pos x="98" y="698"/>
              </a:cxn>
              <a:cxn ang="0">
                <a:pos x="50" y="754"/>
              </a:cxn>
              <a:cxn ang="0">
                <a:pos x="0" y="810"/>
              </a:cxn>
              <a:cxn ang="0">
                <a:pos x="0" y="810"/>
              </a:cxn>
            </a:cxnLst>
            <a:rect l="0" t="0" r="r" b="b"/>
            <a:pathLst>
              <a:path w="562" h="810">
                <a:moveTo>
                  <a:pt x="0" y="810"/>
                </a:moveTo>
                <a:lnTo>
                  <a:pt x="0" y="810"/>
                </a:lnTo>
                <a:close/>
                <a:moveTo>
                  <a:pt x="0" y="810"/>
                </a:moveTo>
                <a:lnTo>
                  <a:pt x="0" y="810"/>
                </a:lnTo>
                <a:lnTo>
                  <a:pt x="146" y="744"/>
                </a:lnTo>
                <a:lnTo>
                  <a:pt x="290" y="676"/>
                </a:lnTo>
                <a:lnTo>
                  <a:pt x="428" y="604"/>
                </a:lnTo>
                <a:lnTo>
                  <a:pt x="562" y="532"/>
                </a:lnTo>
                <a:lnTo>
                  <a:pt x="562" y="0"/>
                </a:lnTo>
                <a:lnTo>
                  <a:pt x="562" y="0"/>
                </a:lnTo>
                <a:lnTo>
                  <a:pt x="526" y="62"/>
                </a:lnTo>
                <a:lnTo>
                  <a:pt x="526" y="62"/>
                </a:lnTo>
                <a:lnTo>
                  <a:pt x="480" y="136"/>
                </a:lnTo>
                <a:lnTo>
                  <a:pt x="432" y="216"/>
                </a:lnTo>
                <a:lnTo>
                  <a:pt x="382" y="302"/>
                </a:lnTo>
                <a:lnTo>
                  <a:pt x="324" y="392"/>
                </a:lnTo>
                <a:lnTo>
                  <a:pt x="260" y="488"/>
                </a:lnTo>
                <a:lnTo>
                  <a:pt x="224" y="538"/>
                </a:lnTo>
                <a:lnTo>
                  <a:pt x="184" y="590"/>
                </a:lnTo>
                <a:lnTo>
                  <a:pt x="144" y="644"/>
                </a:lnTo>
                <a:lnTo>
                  <a:pt x="98" y="698"/>
                </a:lnTo>
                <a:lnTo>
                  <a:pt x="50" y="754"/>
                </a:lnTo>
                <a:lnTo>
                  <a:pt x="0" y="810"/>
                </a:lnTo>
                <a:lnTo>
                  <a:pt x="0" y="81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101870" tIns="50935" rIns="101870" bIns="50935" numCol="1" anchor="t" anchorCtr="0" compatLnSpc="1">
            <a:prstTxWarp prst="textNoShape">
              <a:avLst/>
            </a:prstTxWarp>
          </a:bodyPr>
          <a:lstStyle/>
          <a:p>
            <a:pPr algn="l">
              <a:spcBef>
                <a:spcPct val="0"/>
              </a:spcBef>
            </a:pPr>
            <a:endParaRPr lang="en-US" sz="2700" b="0" dirty="0">
              <a:solidFill>
                <a:srgbClr val="06080A"/>
              </a:solidFill>
              <a:latin typeface="Arial"/>
            </a:endParaRPr>
          </a:p>
        </p:txBody>
      </p:sp>
      <p:sp>
        <p:nvSpPr>
          <p:cNvPr id="17" name="Freeform 16"/>
          <p:cNvSpPr>
            <a:spLocks/>
          </p:cNvSpPr>
          <p:nvPr userDrawn="1"/>
        </p:nvSpPr>
        <p:spPr bwMode="auto">
          <a:xfrm>
            <a:off x="3268980" y="6041602"/>
            <a:ext cx="5808028" cy="1730798"/>
          </a:xfrm>
          <a:custGeom>
            <a:avLst/>
            <a:gdLst/>
            <a:ahLst/>
            <a:cxnLst>
              <a:cxn ang="0">
                <a:pos x="3326" y="0"/>
              </a:cxn>
              <a:cxn ang="0">
                <a:pos x="3326" y="0"/>
              </a:cxn>
              <a:cxn ang="0">
                <a:pos x="3160" y="70"/>
              </a:cxn>
              <a:cxn ang="0">
                <a:pos x="2992" y="136"/>
              </a:cxn>
              <a:cxn ang="0">
                <a:pos x="2992" y="136"/>
              </a:cxn>
              <a:cxn ang="0">
                <a:pos x="2762" y="224"/>
              </a:cxn>
              <a:cxn ang="0">
                <a:pos x="2568" y="298"/>
              </a:cxn>
              <a:cxn ang="0">
                <a:pos x="2336" y="384"/>
              </a:cxn>
              <a:cxn ang="0">
                <a:pos x="2082" y="474"/>
              </a:cxn>
              <a:cxn ang="0">
                <a:pos x="1820" y="566"/>
              </a:cxn>
              <a:cxn ang="0">
                <a:pos x="1690" y="608"/>
              </a:cxn>
              <a:cxn ang="0">
                <a:pos x="1562" y="650"/>
              </a:cxn>
              <a:cxn ang="0">
                <a:pos x="1438" y="686"/>
              </a:cxn>
              <a:cxn ang="0">
                <a:pos x="1320" y="720"/>
              </a:cxn>
              <a:cxn ang="0">
                <a:pos x="1320" y="720"/>
              </a:cxn>
              <a:cxn ang="0">
                <a:pos x="1180" y="758"/>
              </a:cxn>
              <a:cxn ang="0">
                <a:pos x="1034" y="792"/>
              </a:cxn>
              <a:cxn ang="0">
                <a:pos x="880" y="826"/>
              </a:cxn>
              <a:cxn ang="0">
                <a:pos x="718" y="860"/>
              </a:cxn>
              <a:cxn ang="0">
                <a:pos x="550" y="890"/>
              </a:cxn>
              <a:cxn ang="0">
                <a:pos x="374" y="916"/>
              </a:cxn>
              <a:cxn ang="0">
                <a:pos x="192" y="940"/>
              </a:cxn>
              <a:cxn ang="0">
                <a:pos x="0" y="962"/>
              </a:cxn>
              <a:cxn ang="0">
                <a:pos x="2112" y="962"/>
              </a:cxn>
              <a:cxn ang="0">
                <a:pos x="2112" y="962"/>
              </a:cxn>
              <a:cxn ang="0">
                <a:pos x="2222" y="892"/>
              </a:cxn>
              <a:cxn ang="0">
                <a:pos x="2326" y="824"/>
              </a:cxn>
              <a:cxn ang="0">
                <a:pos x="2424" y="758"/>
              </a:cxn>
              <a:cxn ang="0">
                <a:pos x="2518" y="692"/>
              </a:cxn>
              <a:cxn ang="0">
                <a:pos x="2608" y="628"/>
              </a:cxn>
              <a:cxn ang="0">
                <a:pos x="2694" y="564"/>
              </a:cxn>
              <a:cxn ang="0">
                <a:pos x="2774" y="502"/>
              </a:cxn>
              <a:cxn ang="0">
                <a:pos x="2850" y="442"/>
              </a:cxn>
              <a:cxn ang="0">
                <a:pos x="2922" y="382"/>
              </a:cxn>
              <a:cxn ang="0">
                <a:pos x="2990" y="324"/>
              </a:cxn>
              <a:cxn ang="0">
                <a:pos x="3054" y="268"/>
              </a:cxn>
              <a:cxn ang="0">
                <a:pos x="3116" y="212"/>
              </a:cxn>
              <a:cxn ang="0">
                <a:pos x="3172" y="158"/>
              </a:cxn>
              <a:cxn ang="0">
                <a:pos x="3226" y="104"/>
              </a:cxn>
              <a:cxn ang="0">
                <a:pos x="3278" y="52"/>
              </a:cxn>
              <a:cxn ang="0">
                <a:pos x="3326" y="0"/>
              </a:cxn>
              <a:cxn ang="0">
                <a:pos x="3326" y="0"/>
              </a:cxn>
            </a:cxnLst>
            <a:rect l="0" t="0" r="r" b="b"/>
            <a:pathLst>
              <a:path w="3326" h="962">
                <a:moveTo>
                  <a:pt x="3326" y="0"/>
                </a:moveTo>
                <a:lnTo>
                  <a:pt x="3326" y="0"/>
                </a:lnTo>
                <a:lnTo>
                  <a:pt x="3160" y="70"/>
                </a:lnTo>
                <a:lnTo>
                  <a:pt x="2992" y="136"/>
                </a:lnTo>
                <a:lnTo>
                  <a:pt x="2992" y="136"/>
                </a:lnTo>
                <a:lnTo>
                  <a:pt x="2762" y="224"/>
                </a:lnTo>
                <a:lnTo>
                  <a:pt x="2568" y="298"/>
                </a:lnTo>
                <a:lnTo>
                  <a:pt x="2336" y="384"/>
                </a:lnTo>
                <a:lnTo>
                  <a:pt x="2082" y="474"/>
                </a:lnTo>
                <a:lnTo>
                  <a:pt x="1820" y="566"/>
                </a:lnTo>
                <a:lnTo>
                  <a:pt x="1690" y="608"/>
                </a:lnTo>
                <a:lnTo>
                  <a:pt x="1562" y="650"/>
                </a:lnTo>
                <a:lnTo>
                  <a:pt x="1438" y="686"/>
                </a:lnTo>
                <a:lnTo>
                  <a:pt x="1320" y="720"/>
                </a:lnTo>
                <a:lnTo>
                  <a:pt x="1320" y="720"/>
                </a:lnTo>
                <a:lnTo>
                  <a:pt x="1180" y="758"/>
                </a:lnTo>
                <a:lnTo>
                  <a:pt x="1034" y="792"/>
                </a:lnTo>
                <a:lnTo>
                  <a:pt x="880" y="826"/>
                </a:lnTo>
                <a:lnTo>
                  <a:pt x="718" y="860"/>
                </a:lnTo>
                <a:lnTo>
                  <a:pt x="550" y="890"/>
                </a:lnTo>
                <a:lnTo>
                  <a:pt x="374" y="916"/>
                </a:lnTo>
                <a:lnTo>
                  <a:pt x="192" y="940"/>
                </a:lnTo>
                <a:lnTo>
                  <a:pt x="0" y="962"/>
                </a:lnTo>
                <a:lnTo>
                  <a:pt x="2112" y="962"/>
                </a:lnTo>
                <a:lnTo>
                  <a:pt x="2112" y="962"/>
                </a:lnTo>
                <a:lnTo>
                  <a:pt x="2222" y="892"/>
                </a:lnTo>
                <a:lnTo>
                  <a:pt x="2326" y="824"/>
                </a:lnTo>
                <a:lnTo>
                  <a:pt x="2424" y="758"/>
                </a:lnTo>
                <a:lnTo>
                  <a:pt x="2518" y="692"/>
                </a:lnTo>
                <a:lnTo>
                  <a:pt x="2608" y="628"/>
                </a:lnTo>
                <a:lnTo>
                  <a:pt x="2694" y="564"/>
                </a:lnTo>
                <a:lnTo>
                  <a:pt x="2774" y="502"/>
                </a:lnTo>
                <a:lnTo>
                  <a:pt x="2850" y="442"/>
                </a:lnTo>
                <a:lnTo>
                  <a:pt x="2922" y="382"/>
                </a:lnTo>
                <a:lnTo>
                  <a:pt x="2990" y="324"/>
                </a:lnTo>
                <a:lnTo>
                  <a:pt x="3054" y="268"/>
                </a:lnTo>
                <a:lnTo>
                  <a:pt x="3116" y="212"/>
                </a:lnTo>
                <a:lnTo>
                  <a:pt x="3172" y="158"/>
                </a:lnTo>
                <a:lnTo>
                  <a:pt x="3226" y="104"/>
                </a:lnTo>
                <a:lnTo>
                  <a:pt x="3278" y="52"/>
                </a:lnTo>
                <a:lnTo>
                  <a:pt x="3326" y="0"/>
                </a:lnTo>
                <a:lnTo>
                  <a:pt x="3326" y="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101870" tIns="50935" rIns="101870" bIns="50935" numCol="1" anchor="t" anchorCtr="0" compatLnSpc="1">
            <a:prstTxWarp prst="textNoShape">
              <a:avLst/>
            </a:prstTxWarp>
          </a:bodyPr>
          <a:lstStyle/>
          <a:p>
            <a:pPr algn="l">
              <a:spcBef>
                <a:spcPct val="0"/>
              </a:spcBef>
            </a:pPr>
            <a:endParaRPr lang="en-US" sz="2700" b="0" dirty="0">
              <a:solidFill>
                <a:srgbClr val="06080A"/>
              </a:solidFill>
              <a:latin typeface="Arial"/>
            </a:endParaRPr>
          </a:p>
        </p:txBody>
      </p:sp>
      <p:sp>
        <p:nvSpPr>
          <p:cNvPr id="18" name="Freeform 10"/>
          <p:cNvSpPr>
            <a:spLocks/>
          </p:cNvSpPr>
          <p:nvPr userDrawn="1"/>
        </p:nvSpPr>
        <p:spPr bwMode="auto">
          <a:xfrm>
            <a:off x="6957060" y="5541433"/>
            <a:ext cx="3101340" cy="2230967"/>
          </a:xfrm>
          <a:custGeom>
            <a:avLst/>
            <a:gdLst/>
            <a:ahLst/>
            <a:cxnLst>
              <a:cxn ang="0">
                <a:pos x="1776" y="1240"/>
              </a:cxn>
              <a:cxn ang="0">
                <a:pos x="1776" y="0"/>
              </a:cxn>
              <a:cxn ang="0">
                <a:pos x="1776" y="0"/>
              </a:cxn>
              <a:cxn ang="0">
                <a:pos x="1642" y="72"/>
              </a:cxn>
              <a:cxn ang="0">
                <a:pos x="1504" y="144"/>
              </a:cxn>
              <a:cxn ang="0">
                <a:pos x="1360" y="212"/>
              </a:cxn>
              <a:cxn ang="0">
                <a:pos x="1214" y="278"/>
              </a:cxn>
              <a:cxn ang="0">
                <a:pos x="1214" y="278"/>
              </a:cxn>
              <a:cxn ang="0">
                <a:pos x="1166" y="330"/>
              </a:cxn>
              <a:cxn ang="0">
                <a:pos x="1114" y="382"/>
              </a:cxn>
              <a:cxn ang="0">
                <a:pos x="1060" y="436"/>
              </a:cxn>
              <a:cxn ang="0">
                <a:pos x="1004" y="490"/>
              </a:cxn>
              <a:cxn ang="0">
                <a:pos x="942" y="546"/>
              </a:cxn>
              <a:cxn ang="0">
                <a:pos x="878" y="602"/>
              </a:cxn>
              <a:cxn ang="0">
                <a:pos x="810" y="660"/>
              </a:cxn>
              <a:cxn ang="0">
                <a:pos x="738" y="720"/>
              </a:cxn>
              <a:cxn ang="0">
                <a:pos x="662" y="780"/>
              </a:cxn>
              <a:cxn ang="0">
                <a:pos x="582" y="842"/>
              </a:cxn>
              <a:cxn ang="0">
                <a:pos x="496" y="906"/>
              </a:cxn>
              <a:cxn ang="0">
                <a:pos x="406" y="970"/>
              </a:cxn>
              <a:cxn ang="0">
                <a:pos x="312" y="1036"/>
              </a:cxn>
              <a:cxn ang="0">
                <a:pos x="214" y="1102"/>
              </a:cxn>
              <a:cxn ang="0">
                <a:pos x="110" y="1170"/>
              </a:cxn>
              <a:cxn ang="0">
                <a:pos x="0" y="1240"/>
              </a:cxn>
              <a:cxn ang="0">
                <a:pos x="1322" y="1240"/>
              </a:cxn>
              <a:cxn ang="0">
                <a:pos x="1322" y="1240"/>
              </a:cxn>
              <a:cxn ang="0">
                <a:pos x="1776" y="1240"/>
              </a:cxn>
              <a:cxn ang="0">
                <a:pos x="1776" y="1240"/>
              </a:cxn>
            </a:cxnLst>
            <a:rect l="0" t="0" r="r" b="b"/>
            <a:pathLst>
              <a:path w="1776" h="1240">
                <a:moveTo>
                  <a:pt x="1776" y="1240"/>
                </a:moveTo>
                <a:lnTo>
                  <a:pt x="1776" y="0"/>
                </a:lnTo>
                <a:lnTo>
                  <a:pt x="1776" y="0"/>
                </a:lnTo>
                <a:lnTo>
                  <a:pt x="1642" y="72"/>
                </a:lnTo>
                <a:lnTo>
                  <a:pt x="1504" y="144"/>
                </a:lnTo>
                <a:lnTo>
                  <a:pt x="1360" y="212"/>
                </a:lnTo>
                <a:lnTo>
                  <a:pt x="1214" y="278"/>
                </a:lnTo>
                <a:lnTo>
                  <a:pt x="1214" y="278"/>
                </a:lnTo>
                <a:lnTo>
                  <a:pt x="1166" y="330"/>
                </a:lnTo>
                <a:lnTo>
                  <a:pt x="1114" y="382"/>
                </a:lnTo>
                <a:lnTo>
                  <a:pt x="1060" y="436"/>
                </a:lnTo>
                <a:lnTo>
                  <a:pt x="1004" y="490"/>
                </a:lnTo>
                <a:lnTo>
                  <a:pt x="942" y="546"/>
                </a:lnTo>
                <a:lnTo>
                  <a:pt x="878" y="602"/>
                </a:lnTo>
                <a:lnTo>
                  <a:pt x="810" y="660"/>
                </a:lnTo>
                <a:lnTo>
                  <a:pt x="738" y="720"/>
                </a:lnTo>
                <a:lnTo>
                  <a:pt x="662" y="780"/>
                </a:lnTo>
                <a:lnTo>
                  <a:pt x="582" y="842"/>
                </a:lnTo>
                <a:lnTo>
                  <a:pt x="496" y="906"/>
                </a:lnTo>
                <a:lnTo>
                  <a:pt x="406" y="970"/>
                </a:lnTo>
                <a:lnTo>
                  <a:pt x="312" y="1036"/>
                </a:lnTo>
                <a:lnTo>
                  <a:pt x="214" y="1102"/>
                </a:lnTo>
                <a:lnTo>
                  <a:pt x="110" y="1170"/>
                </a:lnTo>
                <a:lnTo>
                  <a:pt x="0" y="1240"/>
                </a:lnTo>
                <a:lnTo>
                  <a:pt x="1322" y="1240"/>
                </a:lnTo>
                <a:lnTo>
                  <a:pt x="1322" y="1240"/>
                </a:lnTo>
                <a:lnTo>
                  <a:pt x="1776" y="1240"/>
                </a:lnTo>
                <a:lnTo>
                  <a:pt x="1776" y="1240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101870" tIns="50935" rIns="101870" bIns="50935" numCol="1" anchor="t" anchorCtr="0" compatLnSpc="1">
            <a:prstTxWarp prst="textNoShape">
              <a:avLst/>
            </a:prstTxWarp>
          </a:bodyPr>
          <a:lstStyle/>
          <a:p>
            <a:pPr algn="l">
              <a:spcBef>
                <a:spcPct val="0"/>
              </a:spcBef>
            </a:pPr>
            <a:endParaRPr lang="en-US" sz="2700" b="0" dirty="0">
              <a:solidFill>
                <a:srgbClr val="06080A"/>
              </a:solidFill>
              <a:latin typeface="Arial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481965" y="2094230"/>
            <a:ext cx="9251633" cy="5073650"/>
          </a:xfrm>
        </p:spPr>
        <p:txBody>
          <a:bodyPr vert="horz" lIns="0" tIns="0" rIns="0" bIns="0" rtlCol="0">
            <a:noAutofit/>
          </a:bodyPr>
          <a:lstStyle>
            <a:lvl1pPr>
              <a:defRPr lang="en-US" sz="2900" dirty="0" smtClean="0">
                <a:solidFill>
                  <a:schemeClr val="tx2"/>
                </a:solidFill>
              </a:defRPr>
            </a:lvl1pPr>
            <a:lvl2pPr>
              <a:defRPr lang="en-US" sz="2900" b="1" dirty="0" smtClean="0">
                <a:solidFill>
                  <a:schemeClr val="tx2"/>
                </a:solidFill>
              </a:defRPr>
            </a:lvl2pPr>
            <a:lvl3pPr>
              <a:defRPr lang="en-US" dirty="0" smtClean="0">
                <a:solidFill>
                  <a:schemeClr val="tx2"/>
                </a:solidFill>
              </a:defRPr>
            </a:lvl3pPr>
            <a:lvl4pPr>
              <a:defRPr lang="en-US" dirty="0" smtClean="0">
                <a:solidFill>
                  <a:schemeClr val="tx2"/>
                </a:solidFill>
              </a:defRPr>
            </a:lvl4pPr>
            <a:lvl5pPr>
              <a:defRPr lang="en-US" dirty="0">
                <a:solidFill>
                  <a:schemeClr val="tx2"/>
                </a:solidFill>
              </a:defRPr>
            </a:lvl5pPr>
          </a:lstStyle>
          <a:p>
            <a:pPr lvl="0">
              <a:spcAft>
                <a:spcPts val="0"/>
              </a:spcAft>
              <a:buClr>
                <a:schemeClr val="tx2"/>
              </a:buClr>
              <a:buSzPct val="110000"/>
              <a:tabLst>
                <a:tab pos="376920" algn="l"/>
              </a:tabLst>
            </a:pPr>
            <a:r>
              <a:rPr lang="en-US" smtClean="0"/>
              <a:t>Click to edit Master text styles</a:t>
            </a:r>
          </a:p>
          <a:p>
            <a:pPr lvl="1">
              <a:spcAft>
                <a:spcPts val="0"/>
              </a:spcAft>
              <a:buClr>
                <a:schemeClr val="tx2"/>
              </a:buClr>
              <a:buSzPct val="110000"/>
              <a:tabLst>
                <a:tab pos="376920" algn="l"/>
              </a:tabLst>
            </a:pPr>
            <a:r>
              <a:rPr lang="en-US" smtClean="0"/>
              <a:t>Second level</a:t>
            </a:r>
          </a:p>
          <a:p>
            <a:pPr lvl="2">
              <a:spcAft>
                <a:spcPts val="0"/>
              </a:spcAft>
              <a:buClr>
                <a:schemeClr val="tx2"/>
              </a:buClr>
              <a:buSzPct val="110000"/>
              <a:tabLst>
                <a:tab pos="376920" algn="l"/>
              </a:tabLst>
            </a:pPr>
            <a:r>
              <a:rPr lang="en-US" smtClean="0"/>
              <a:t>Third level</a:t>
            </a:r>
          </a:p>
          <a:p>
            <a:pPr lvl="3">
              <a:spcAft>
                <a:spcPts val="0"/>
              </a:spcAft>
              <a:buClr>
                <a:schemeClr val="tx2"/>
              </a:buClr>
              <a:buSzPct val="110000"/>
              <a:tabLst>
                <a:tab pos="376920" algn="l"/>
              </a:tabLst>
            </a:pPr>
            <a:r>
              <a:rPr lang="en-US" smtClean="0"/>
              <a:t>Fourth level</a:t>
            </a:r>
          </a:p>
          <a:p>
            <a:pPr lvl="4">
              <a:spcAft>
                <a:spcPts val="0"/>
              </a:spcAft>
              <a:buClr>
                <a:schemeClr val="tx2"/>
              </a:buClr>
              <a:buSzPct val="110000"/>
              <a:tabLst>
                <a:tab pos="376920" algn="l"/>
              </a:tabLst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01176" y="541200"/>
            <a:ext cx="9223693" cy="1261567"/>
          </a:xfrm>
        </p:spPr>
        <p:txBody>
          <a:bodyPr anchor="t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2637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>
                <a:solidFill>
                  <a:srgbClr val="06080A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06080A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506415" y="2159001"/>
            <a:ext cx="9059545" cy="4739005"/>
          </a:xfrm>
        </p:spPr>
        <p:txBody>
          <a:bodyPr/>
          <a:lstStyle>
            <a:lvl2pPr>
              <a:buSzPct val="110000"/>
              <a:buFont typeface="Arial" pitchFamily="34" charset="0"/>
              <a:buChar char="■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3929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>
                <a:solidFill>
                  <a:srgbClr val="06080A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06080A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502920" y="2179048"/>
            <a:ext cx="4224528" cy="4639691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dirty="0" smtClean="0"/>
            </a:lvl1pPr>
            <a:lvl2pPr>
              <a:defRPr lang="en-US" sz="2000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5333049" y="2179048"/>
            <a:ext cx="4222431" cy="4639691"/>
          </a:xfrm>
        </p:spPr>
        <p:txBody>
          <a:bodyPr/>
          <a:lstStyle>
            <a:lvl1pPr>
              <a:buFont typeface="Arial" pitchFamily="34" charset="0"/>
              <a:buNone/>
              <a:defRPr sz="2200"/>
            </a:lvl1pPr>
            <a:lvl2pPr>
              <a:buSzPct val="110000"/>
              <a:buFont typeface="Arial" pitchFamily="34" charset="0"/>
              <a:buChar char="■"/>
              <a:defRPr sz="2000"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–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845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912515"/>
            <a:ext cx="4232910" cy="6217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latin typeface="+mn-lt"/>
              </a:defRPr>
            </a:lvl1pPr>
            <a:lvl2pPr marL="509352" indent="0">
              <a:buNone/>
              <a:defRPr sz="2200" b="1"/>
            </a:lvl2pPr>
            <a:lvl3pPr marL="1018705" indent="0">
              <a:buNone/>
              <a:defRPr sz="2000" b="1"/>
            </a:lvl3pPr>
            <a:lvl4pPr marL="1528058" indent="0">
              <a:buNone/>
              <a:defRPr sz="1800" b="1"/>
            </a:lvl4pPr>
            <a:lvl5pPr marL="2037411" indent="0">
              <a:buNone/>
              <a:defRPr sz="1800" b="1"/>
            </a:lvl5pPr>
            <a:lvl6pPr marL="2546764" indent="0">
              <a:buNone/>
              <a:defRPr sz="1800" b="1"/>
            </a:lvl6pPr>
            <a:lvl7pPr marL="3056116" indent="0">
              <a:buNone/>
              <a:defRPr sz="1800" b="1"/>
            </a:lvl7pPr>
            <a:lvl8pPr marL="3565469" indent="0">
              <a:buNone/>
              <a:defRPr sz="1800" b="1"/>
            </a:lvl8pPr>
            <a:lvl9pPr marL="4074821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3049" y="1912515"/>
            <a:ext cx="4222433" cy="6217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latin typeface="+mn-lt"/>
              </a:defRPr>
            </a:lvl1pPr>
            <a:lvl2pPr marL="509352" indent="0">
              <a:buNone/>
              <a:defRPr sz="2200" b="1"/>
            </a:lvl2pPr>
            <a:lvl3pPr marL="1018705" indent="0">
              <a:buNone/>
              <a:defRPr sz="2000" b="1"/>
            </a:lvl3pPr>
            <a:lvl4pPr marL="1528058" indent="0">
              <a:buNone/>
              <a:defRPr sz="1800" b="1"/>
            </a:lvl4pPr>
            <a:lvl5pPr marL="2037411" indent="0">
              <a:buNone/>
              <a:defRPr sz="1800" b="1"/>
            </a:lvl5pPr>
            <a:lvl6pPr marL="2546764" indent="0">
              <a:buNone/>
              <a:defRPr sz="1800" b="1"/>
            </a:lvl6pPr>
            <a:lvl7pPr marL="3056116" indent="0">
              <a:buNone/>
              <a:defRPr sz="1800" b="1"/>
            </a:lvl7pPr>
            <a:lvl8pPr marL="3565469" indent="0">
              <a:buNone/>
              <a:defRPr sz="1800" b="1"/>
            </a:lvl8pPr>
            <a:lvl9pPr marL="4074821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8534EF41-5AB4-4F3B-9CB2-71A30C75547E}" type="slidenum">
              <a:rPr smtClean="0">
                <a:solidFill>
                  <a:srgbClr val="06080A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06080A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502920" y="2736534"/>
            <a:ext cx="4224528" cy="4183061"/>
          </a:xfrm>
        </p:spPr>
        <p:txBody>
          <a:bodyPr vert="horz" lIns="0" tIns="0" rIns="0" bIns="0" rtlCol="0">
            <a:noAutofit/>
          </a:bodyPr>
          <a:lstStyle>
            <a:lvl1pPr>
              <a:defRPr lang="en-US" sz="2000" b="0" dirty="0" smtClean="0"/>
            </a:lvl1pPr>
            <a:lvl2pPr>
              <a:defRPr lang="en-US" sz="1800" dirty="0" smtClean="0"/>
            </a:lvl2pPr>
            <a:lvl3pPr>
              <a:defRPr lang="en-US" sz="1600" dirty="0" smtClean="0"/>
            </a:lvl3pPr>
            <a:lvl4pPr>
              <a:defRPr lang="en-US" sz="1300" dirty="0" smtClean="0"/>
            </a:lvl4pPr>
            <a:lvl5pPr>
              <a:defRPr lang="en-US" sz="1300" dirty="0"/>
            </a:lvl5pPr>
          </a:lstStyle>
          <a:p>
            <a:pPr marL="336173" lvl="0" indent="-336173">
              <a:spcAft>
                <a:spcPts val="0"/>
              </a:spcAft>
              <a:buClr>
                <a:schemeClr val="accent5"/>
              </a:buClr>
              <a:buSzPct val="110000"/>
              <a:buChar char="■"/>
              <a:tabLst>
                <a:tab pos="336173" algn="l"/>
              </a:tabLst>
            </a:pPr>
            <a:r>
              <a:rPr lang="en-US" smtClean="0"/>
              <a:t>Click to edit Master text styles</a:t>
            </a:r>
          </a:p>
          <a:p>
            <a:pPr marL="336173" lvl="1" indent="-336173">
              <a:spcAft>
                <a:spcPts val="0"/>
              </a:spcAft>
              <a:buClr>
                <a:schemeClr val="accent5"/>
              </a:buClr>
              <a:buSzPct val="110000"/>
              <a:buChar char="■"/>
              <a:tabLst>
                <a:tab pos="336173" algn="l"/>
              </a:tabLst>
            </a:pPr>
            <a:r>
              <a:rPr lang="en-US" smtClean="0"/>
              <a:t>Second level</a:t>
            </a:r>
          </a:p>
          <a:p>
            <a:pPr marL="336173" lvl="2" indent="-336173">
              <a:spcAft>
                <a:spcPts val="0"/>
              </a:spcAft>
              <a:buClr>
                <a:schemeClr val="accent5"/>
              </a:buClr>
              <a:buSzPct val="110000"/>
              <a:buChar char="■"/>
              <a:tabLst>
                <a:tab pos="336173" algn="l"/>
              </a:tabLst>
            </a:pPr>
            <a:r>
              <a:rPr lang="en-US" smtClean="0"/>
              <a:t>Third level</a:t>
            </a:r>
          </a:p>
          <a:p>
            <a:pPr marL="336173" lvl="3" indent="-336173">
              <a:spcAft>
                <a:spcPts val="0"/>
              </a:spcAft>
              <a:buClr>
                <a:schemeClr val="accent5"/>
              </a:buClr>
              <a:buSzPct val="110000"/>
              <a:buChar char="■"/>
              <a:tabLst>
                <a:tab pos="336173" algn="l"/>
              </a:tabLst>
            </a:pPr>
            <a:r>
              <a:rPr lang="en-US" smtClean="0"/>
              <a:t>Fourth level</a:t>
            </a:r>
          </a:p>
          <a:p>
            <a:pPr marL="336173" lvl="4" indent="-336173">
              <a:spcAft>
                <a:spcPts val="0"/>
              </a:spcAft>
              <a:buClr>
                <a:schemeClr val="accent5"/>
              </a:buClr>
              <a:buSzPct val="110000"/>
              <a:buChar char="■"/>
              <a:tabLst>
                <a:tab pos="336173" algn="l"/>
              </a:tabLst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4"/>
          </p:nvPr>
        </p:nvSpPr>
        <p:spPr>
          <a:xfrm>
            <a:off x="5330952" y="2736534"/>
            <a:ext cx="4224528" cy="4183061"/>
          </a:xfrm>
        </p:spPr>
        <p:txBody>
          <a:bodyPr vert="horz" lIns="0" tIns="0" rIns="0" bIns="0" rtlCol="0">
            <a:noAutofit/>
          </a:bodyPr>
          <a:lstStyle>
            <a:lvl1pPr>
              <a:defRPr lang="en-US" sz="2000" b="0" dirty="0" smtClean="0"/>
            </a:lvl1pPr>
            <a:lvl2pPr>
              <a:defRPr lang="en-US" sz="1800" dirty="0" smtClean="0"/>
            </a:lvl2pPr>
            <a:lvl3pPr>
              <a:defRPr lang="en-US" sz="1600" dirty="0" smtClean="0"/>
            </a:lvl3pPr>
            <a:lvl4pPr>
              <a:defRPr lang="en-US" sz="1300" dirty="0" smtClean="0"/>
            </a:lvl4pPr>
            <a:lvl5pPr>
              <a:defRPr lang="en-US" sz="1300" dirty="0"/>
            </a:lvl5pPr>
          </a:lstStyle>
          <a:p>
            <a:pPr marL="336173" lvl="0" indent="-336173">
              <a:spcAft>
                <a:spcPts val="0"/>
              </a:spcAft>
              <a:buClr>
                <a:schemeClr val="accent5"/>
              </a:buClr>
              <a:buSzPct val="110000"/>
              <a:buChar char="■"/>
              <a:tabLst>
                <a:tab pos="336173" algn="l"/>
              </a:tabLst>
            </a:pPr>
            <a:r>
              <a:rPr lang="en-US" smtClean="0"/>
              <a:t>Click to edit Master text styles</a:t>
            </a:r>
          </a:p>
          <a:p>
            <a:pPr marL="336173" lvl="1" indent="-336173">
              <a:spcAft>
                <a:spcPts val="0"/>
              </a:spcAft>
              <a:buClr>
                <a:schemeClr val="accent5"/>
              </a:buClr>
              <a:buSzPct val="110000"/>
              <a:buChar char="■"/>
              <a:tabLst>
                <a:tab pos="336173" algn="l"/>
              </a:tabLst>
            </a:pPr>
            <a:r>
              <a:rPr lang="en-US" smtClean="0"/>
              <a:t>Second level</a:t>
            </a:r>
          </a:p>
          <a:p>
            <a:pPr marL="336173" lvl="2" indent="-336173">
              <a:spcAft>
                <a:spcPts val="0"/>
              </a:spcAft>
              <a:buClr>
                <a:schemeClr val="accent5"/>
              </a:buClr>
              <a:buSzPct val="110000"/>
              <a:buChar char="■"/>
              <a:tabLst>
                <a:tab pos="336173" algn="l"/>
              </a:tabLst>
            </a:pPr>
            <a:r>
              <a:rPr lang="en-US" smtClean="0"/>
              <a:t>Third level</a:t>
            </a:r>
          </a:p>
          <a:p>
            <a:pPr marL="336173" lvl="3" indent="-336173">
              <a:spcAft>
                <a:spcPts val="0"/>
              </a:spcAft>
              <a:buClr>
                <a:schemeClr val="accent5"/>
              </a:buClr>
              <a:buSzPct val="110000"/>
              <a:buChar char="■"/>
              <a:tabLst>
                <a:tab pos="336173" algn="l"/>
              </a:tabLst>
            </a:pPr>
            <a:r>
              <a:rPr lang="en-US" smtClean="0"/>
              <a:t>Fourth level</a:t>
            </a:r>
          </a:p>
          <a:p>
            <a:pPr marL="336173" lvl="4" indent="-336173">
              <a:spcAft>
                <a:spcPts val="0"/>
              </a:spcAft>
              <a:buClr>
                <a:schemeClr val="accent5"/>
              </a:buClr>
              <a:buSzPct val="110000"/>
              <a:buChar char="■"/>
              <a:tabLst>
                <a:tab pos="336173" algn="l"/>
              </a:tabLst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4347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228727"/>
            <a:ext cx="10058400" cy="6543675"/>
          </a:xfrm>
          <a:prstGeom prst="rect">
            <a:avLst/>
          </a:prstGeom>
          <a:solidFill>
            <a:srgbClr val="F1E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 b="0" dirty="0">
              <a:solidFill>
                <a:srgbClr val="00376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68593" y="4522603"/>
            <a:ext cx="9124702" cy="914401"/>
          </a:xfrm>
        </p:spPr>
        <p:txBody>
          <a:bodyPr/>
          <a:lstStyle>
            <a:lvl1pPr marL="0" indent="0">
              <a:buNone/>
              <a:defRPr sz="3200" i="0" spc="50">
                <a:solidFill>
                  <a:srgbClr val="00376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additional title information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206"/>
            <a:ext cx="10058400" cy="169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52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34EF41-5AB4-4F3B-9CB2-71A30C75547E}" type="slidenum">
              <a:rPr>
                <a:solidFill>
                  <a:srgbClr val="06080A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06080A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833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10058400" cy="777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</a:bodyPr>
          <a:lstStyle/>
          <a:p>
            <a:pPr algn="l" defTabSz="1018705">
              <a:spcBef>
                <a:spcPct val="0"/>
              </a:spcBef>
            </a:pPr>
            <a:endParaRPr lang="en-US" sz="1600" b="0" dirty="0" smtClean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89395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10795"/>
            <a:ext cx="10058400" cy="5160009"/>
          </a:xfrm>
          <a:solidFill>
            <a:schemeClr val="accent2"/>
          </a:solidFill>
        </p:spPr>
        <p:txBody>
          <a:bodyPr anchor="ctr" anchorCtr="0"/>
          <a:lstStyle>
            <a:lvl1pPr algn="ctr">
              <a:defRPr sz="1300" b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5200334" y="7398172"/>
            <a:ext cx="946468" cy="374227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101870" tIns="50935" rIns="101870" bIns="50935" numCol="1" anchor="t" anchorCtr="0" compatLnSpc="1">
            <a:prstTxWarp prst="textNoShape">
              <a:avLst/>
            </a:prstTxWarp>
          </a:bodyPr>
          <a:lstStyle/>
          <a:p>
            <a:pPr algn="l">
              <a:spcBef>
                <a:spcPct val="0"/>
              </a:spcBef>
            </a:pPr>
            <a:endParaRPr lang="en-US" sz="2700" b="0" dirty="0">
              <a:solidFill>
                <a:srgbClr val="06080A"/>
              </a:solidFill>
              <a:latin typeface="Arial" pitchFamily="34" charset="0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6146801" y="7770599"/>
            <a:ext cx="1747" cy="1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101870" tIns="50935" rIns="101870" bIns="50935" numCol="1" anchor="t" anchorCtr="0" compatLnSpc="1">
            <a:prstTxWarp prst="textNoShape">
              <a:avLst/>
            </a:prstTxWarp>
          </a:bodyPr>
          <a:lstStyle/>
          <a:p>
            <a:pPr algn="l">
              <a:spcBef>
                <a:spcPct val="0"/>
              </a:spcBef>
            </a:pPr>
            <a:endParaRPr lang="en-US" sz="2700" b="0" dirty="0">
              <a:solidFill>
                <a:srgbClr val="06080A"/>
              </a:solidFill>
              <a:latin typeface="Arial" pitchFamily="34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0" y="5222980"/>
            <a:ext cx="10058400" cy="2549420"/>
          </a:xfrm>
          <a:prstGeom prst="rect">
            <a:avLst/>
          </a:prstGeom>
          <a:solidFill>
            <a:schemeClr val="accent2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70" tIns="50935" rIns="101870" bIns="50935" anchor="ctr"/>
          <a:lstStyle/>
          <a:p>
            <a:pPr>
              <a:spcBef>
                <a:spcPct val="0"/>
              </a:spcBef>
              <a:defRPr/>
            </a:pPr>
            <a:endParaRPr lang="en-US" sz="2700" b="0" dirty="0">
              <a:solidFill>
                <a:srgbClr val="FFFFFF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8598437" y="6712573"/>
            <a:ext cx="1463358" cy="1065107"/>
            <a:chOff x="4727575" y="3613150"/>
            <a:chExt cx="1330325" cy="939800"/>
          </a:xfrm>
        </p:grpSpPr>
        <p:sp>
          <p:nvSpPr>
            <p:cNvPr id="29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>
                <a:spcBef>
                  <a:spcPct val="0"/>
                </a:spcBef>
              </a:pPr>
              <a:endParaRPr lang="en-US" sz="2700" b="0" dirty="0">
                <a:solidFill>
                  <a:srgbClr val="06080A"/>
                </a:solidFill>
                <a:latin typeface="Arial" pitchFamily="34" charset="0"/>
              </a:endParaRPr>
            </a:p>
          </p:txBody>
        </p:sp>
        <p:sp>
          <p:nvSpPr>
            <p:cNvPr id="30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>
                <a:spcBef>
                  <a:spcPct val="0"/>
                </a:spcBef>
              </a:pPr>
              <a:endParaRPr lang="en-US" sz="2700" b="0" dirty="0">
                <a:solidFill>
                  <a:srgbClr val="06080A"/>
                </a:solidFill>
                <a:latin typeface="Arial" pitchFamily="34" charset="0"/>
              </a:endParaRPr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>
                <a:spcBef>
                  <a:spcPct val="0"/>
                </a:spcBef>
              </a:pPr>
              <a:endParaRPr lang="en-US" sz="2700" b="0" dirty="0">
                <a:solidFill>
                  <a:srgbClr val="06080A"/>
                </a:solidFill>
                <a:latin typeface="Arial" pitchFamily="34" charset="0"/>
              </a:endParaRPr>
            </a:p>
          </p:txBody>
        </p:sp>
      </p:grpSp>
      <p:sp>
        <p:nvSpPr>
          <p:cNvPr id="32" name="Title 31"/>
          <p:cNvSpPr>
            <a:spLocks noGrp="1"/>
          </p:cNvSpPr>
          <p:nvPr userDrawn="1">
            <p:ph type="title"/>
          </p:nvPr>
        </p:nvSpPr>
        <p:spPr>
          <a:xfrm>
            <a:off x="501176" y="5387924"/>
            <a:ext cx="8907621" cy="1192562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501176" y="6649644"/>
            <a:ext cx="8907621" cy="910378"/>
          </a:xfrm>
        </p:spPr>
        <p:txBody>
          <a:bodyPr/>
          <a:lstStyle>
            <a:lvl1pPr>
              <a:defRPr lang="en-US" sz="2200" b="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65826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10793"/>
            <a:ext cx="10058400" cy="7783195"/>
          </a:xfrm>
          <a:custGeom>
            <a:avLst/>
            <a:gdLst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6076950 w 9144000"/>
              <a:gd name="connsiteY4" fmla="*/ 2324100 h 6867525"/>
              <a:gd name="connsiteX5" fmla="*/ 0 w 9144000"/>
              <a:gd name="connsiteY5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6057900 w 9144000"/>
              <a:gd name="connsiteY4" fmla="*/ 4562475 h 6867525"/>
              <a:gd name="connsiteX5" fmla="*/ 6076950 w 9144000"/>
              <a:gd name="connsiteY5" fmla="*/ 2324100 h 6867525"/>
              <a:gd name="connsiteX6" fmla="*/ 0 w 9144000"/>
              <a:gd name="connsiteY6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24100 h 6867525"/>
              <a:gd name="connsiteX7" fmla="*/ 0 w 9144000"/>
              <a:gd name="connsiteY7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2410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48375 w 9144000"/>
              <a:gd name="connsiteY6" fmla="*/ 232410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2410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48375 w 9144000"/>
              <a:gd name="connsiteY6" fmla="*/ 2314575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57900 w 9144000"/>
              <a:gd name="connsiteY5" fmla="*/ 4562475 h 6867525"/>
              <a:gd name="connsiteX6" fmla="*/ 6076950 w 9144000"/>
              <a:gd name="connsiteY6" fmla="*/ 230505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86475 w 9144000"/>
              <a:gd name="connsiteY5" fmla="*/ 4572000 h 6867525"/>
              <a:gd name="connsiteX6" fmla="*/ 6076950 w 9144000"/>
              <a:gd name="connsiteY6" fmla="*/ 2305050 h 6867525"/>
              <a:gd name="connsiteX7" fmla="*/ 0 w 9144000"/>
              <a:gd name="connsiteY7" fmla="*/ 2324100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86475 w 9144000"/>
              <a:gd name="connsiteY5" fmla="*/ 4572000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81451 w 9144000"/>
              <a:gd name="connsiteY5" fmla="*/ 4572000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66378 w 9144000"/>
              <a:gd name="connsiteY5" fmla="*/ 4577025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66378 w 9144000"/>
              <a:gd name="connsiteY5" fmla="*/ 4572001 h 6867525"/>
              <a:gd name="connsiteX6" fmla="*/ 6076950 w 9144000"/>
              <a:gd name="connsiteY6" fmla="*/ 2305050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2000 h 6867525"/>
              <a:gd name="connsiteX5" fmla="*/ 6066378 w 9144000"/>
              <a:gd name="connsiteY5" fmla="*/ 4572001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66378 w 9144000"/>
              <a:gd name="connsiteY5" fmla="*/ 4572001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78253 w 9144000"/>
              <a:gd name="connsiteY5" fmla="*/ 4583876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72315 w 9144000"/>
              <a:gd name="connsiteY5" fmla="*/ 4589814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83876 h 6867525"/>
              <a:gd name="connsiteX5" fmla="*/ 6072315 w 9144000"/>
              <a:gd name="connsiteY5" fmla="*/ 4583876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7938 h 6867525"/>
              <a:gd name="connsiteX5" fmla="*/ 6072315 w 9144000"/>
              <a:gd name="connsiteY5" fmla="*/ 4583876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577938 h 6867525"/>
              <a:gd name="connsiteX5" fmla="*/ 6072315 w 9144000"/>
              <a:gd name="connsiteY5" fmla="*/ 4577938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072315 w 9144000"/>
              <a:gd name="connsiteY5" fmla="*/ 4577938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5986590 w 9144000"/>
              <a:gd name="connsiteY5" fmla="*/ 4659313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071925 w 9144000"/>
              <a:gd name="connsiteY6" fmla="*/ 2300026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98979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49488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39963 h 6867525"/>
              <a:gd name="connsiteX7" fmla="*/ 0 w 9144000"/>
              <a:gd name="connsiteY7" fmla="*/ 2249488 h 6867525"/>
              <a:gd name="connsiteX8" fmla="*/ 0 w 9144000"/>
              <a:gd name="connsiteY8" fmla="*/ 0 h 6867525"/>
              <a:gd name="connsiteX0" fmla="*/ 0 w 9144000"/>
              <a:gd name="connsiteY0" fmla="*/ 0 h 6867525"/>
              <a:gd name="connsiteX1" fmla="*/ 9144000 w 9144000"/>
              <a:gd name="connsiteY1" fmla="*/ 0 h 6867525"/>
              <a:gd name="connsiteX2" fmla="*/ 9144000 w 9144000"/>
              <a:gd name="connsiteY2" fmla="*/ 6867525 h 6867525"/>
              <a:gd name="connsiteX3" fmla="*/ 0 w 9144000"/>
              <a:gd name="connsiteY3" fmla="*/ 6867525 h 6867525"/>
              <a:gd name="connsiteX4" fmla="*/ 0 w 9144000"/>
              <a:gd name="connsiteY4" fmla="*/ 4659313 h 6867525"/>
              <a:gd name="connsiteX5" fmla="*/ 6143625 w 9144000"/>
              <a:gd name="connsiteY5" fmla="*/ 4659313 h 6867525"/>
              <a:gd name="connsiteX6" fmla="*/ 6143625 w 9144000"/>
              <a:gd name="connsiteY6" fmla="*/ 2239963 h 6867525"/>
              <a:gd name="connsiteX7" fmla="*/ 0 w 9144000"/>
              <a:gd name="connsiteY7" fmla="*/ 2239963 h 6867525"/>
              <a:gd name="connsiteX8" fmla="*/ 0 w 9144000"/>
              <a:gd name="connsiteY8" fmla="*/ 0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6867525">
                <a:moveTo>
                  <a:pt x="0" y="0"/>
                </a:moveTo>
                <a:lnTo>
                  <a:pt x="9144000" y="0"/>
                </a:lnTo>
                <a:lnTo>
                  <a:pt x="9144000" y="6867525"/>
                </a:lnTo>
                <a:lnTo>
                  <a:pt x="0" y="6867525"/>
                </a:lnTo>
                <a:lnTo>
                  <a:pt x="0" y="4659313"/>
                </a:lnTo>
                <a:lnTo>
                  <a:pt x="6143625" y="4659313"/>
                </a:lnTo>
                <a:cubicBezTo>
                  <a:pt x="6142125" y="3903663"/>
                  <a:pt x="6145125" y="2995613"/>
                  <a:pt x="6143625" y="2239963"/>
                </a:cubicBezTo>
                <a:lnTo>
                  <a:pt x="0" y="22399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anchor="ctr" anchorCtr="0"/>
          <a:lstStyle>
            <a:lvl1pPr algn="ctr">
              <a:defRPr sz="1300" b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grpSp>
        <p:nvGrpSpPr>
          <p:cNvPr id="2" name="Group 2"/>
          <p:cNvGrpSpPr/>
          <p:nvPr userDrawn="1"/>
        </p:nvGrpSpPr>
        <p:grpSpPr>
          <a:xfrm>
            <a:off x="1" y="2621388"/>
            <a:ext cx="6667085" cy="2552916"/>
            <a:chOff x="0" y="2303463"/>
            <a:chExt cx="6060986" cy="2252573"/>
          </a:xfrm>
        </p:grpSpPr>
        <p:sp>
          <p:nvSpPr>
            <p:cNvPr id="20" name="Rectangle 19"/>
            <p:cNvSpPr/>
            <p:nvPr/>
          </p:nvSpPr>
          <p:spPr bwMode="auto">
            <a:xfrm>
              <a:off x="0" y="2303463"/>
              <a:ext cx="6057900" cy="2249488"/>
            </a:xfrm>
            <a:prstGeom prst="rect">
              <a:avLst/>
            </a:prstGeom>
            <a:solidFill>
              <a:schemeClr val="accent2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ct val="0"/>
                </a:spcBef>
                <a:defRPr/>
              </a:pPr>
              <a:endParaRPr lang="en-US" sz="2700" b="0" dirty="0">
                <a:solidFill>
                  <a:srgbClr val="FFFFFF"/>
                </a:solidFill>
              </a:endParaRPr>
            </a:p>
          </p:txBody>
        </p:sp>
        <p:grpSp>
          <p:nvGrpSpPr>
            <p:cNvPr id="3" name="Group 1"/>
            <p:cNvGrpSpPr/>
            <p:nvPr/>
          </p:nvGrpSpPr>
          <p:grpSpPr>
            <a:xfrm>
              <a:off x="4730661" y="3616236"/>
              <a:ext cx="1330325" cy="939800"/>
              <a:chOff x="4737100" y="3622675"/>
              <a:chExt cx="1330325" cy="939800"/>
            </a:xfrm>
          </p:grpSpPr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4737100" y="4232275"/>
                <a:ext cx="860425" cy="330200"/>
              </a:xfrm>
              <a:custGeom>
                <a:avLst/>
                <a:gdLst/>
                <a:ahLst/>
                <a:cxnLst>
                  <a:cxn ang="0">
                    <a:pos x="542" y="0"/>
                  </a:cxn>
                  <a:cxn ang="0">
                    <a:pos x="542" y="0"/>
                  </a:cxn>
                  <a:cxn ang="0">
                    <a:pos x="412" y="54"/>
                  </a:cxn>
                  <a:cxn ang="0">
                    <a:pos x="278" y="104"/>
                  </a:cxn>
                  <a:cxn ang="0">
                    <a:pos x="278" y="104"/>
                  </a:cxn>
                  <a:cxn ang="0">
                    <a:pos x="0" y="208"/>
                  </a:cxn>
                  <a:cxn ang="0">
                    <a:pos x="328" y="208"/>
                  </a:cxn>
                  <a:cxn ang="0">
                    <a:pos x="328" y="208"/>
                  </a:cxn>
                  <a:cxn ang="0">
                    <a:pos x="388" y="154"/>
                  </a:cxn>
                  <a:cxn ang="0">
                    <a:pos x="442" y="102"/>
                  </a:cxn>
                  <a:cxn ang="0">
                    <a:pos x="494" y="50"/>
                  </a:cxn>
                  <a:cxn ang="0">
                    <a:pos x="542" y="0"/>
                  </a:cxn>
                  <a:cxn ang="0">
                    <a:pos x="542" y="0"/>
                  </a:cxn>
                  <a:cxn ang="0">
                    <a:pos x="542" y="0"/>
                  </a:cxn>
                  <a:cxn ang="0">
                    <a:pos x="542" y="0"/>
                  </a:cxn>
                  <a:cxn ang="0">
                    <a:pos x="542" y="0"/>
                  </a:cxn>
                </a:cxnLst>
                <a:rect l="0" t="0" r="r" b="b"/>
                <a:pathLst>
                  <a:path w="542" h="208">
                    <a:moveTo>
                      <a:pt x="542" y="0"/>
                    </a:moveTo>
                    <a:lnTo>
                      <a:pt x="542" y="0"/>
                    </a:lnTo>
                    <a:lnTo>
                      <a:pt x="412" y="54"/>
                    </a:lnTo>
                    <a:lnTo>
                      <a:pt x="278" y="104"/>
                    </a:lnTo>
                    <a:lnTo>
                      <a:pt x="278" y="104"/>
                    </a:lnTo>
                    <a:lnTo>
                      <a:pt x="0" y="208"/>
                    </a:lnTo>
                    <a:lnTo>
                      <a:pt x="328" y="208"/>
                    </a:lnTo>
                    <a:lnTo>
                      <a:pt x="328" y="208"/>
                    </a:lnTo>
                    <a:lnTo>
                      <a:pt x="388" y="154"/>
                    </a:lnTo>
                    <a:lnTo>
                      <a:pt x="442" y="102"/>
                    </a:lnTo>
                    <a:lnTo>
                      <a:pt x="494" y="50"/>
                    </a:lnTo>
                    <a:lnTo>
                      <a:pt x="542" y="0"/>
                    </a:lnTo>
                    <a:lnTo>
                      <a:pt x="542" y="0"/>
                    </a:lnTo>
                    <a:close/>
                    <a:moveTo>
                      <a:pt x="542" y="0"/>
                    </a:moveTo>
                    <a:lnTo>
                      <a:pt x="542" y="0"/>
                    </a:lnTo>
                    <a:lnTo>
                      <a:pt x="542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0"/>
                  </a:spcBef>
                </a:pPr>
                <a:endParaRPr lang="en-US" sz="2700" b="0" dirty="0">
                  <a:solidFill>
                    <a:srgbClr val="06080A"/>
                  </a:solidFill>
                  <a:latin typeface="Arial" pitchFamily="34" charset="0"/>
                </a:endParaRPr>
              </a:p>
            </p:txBody>
          </p:sp>
          <p:sp>
            <p:nvSpPr>
              <p:cNvPr id="23" name="Freeform 9"/>
              <p:cNvSpPr>
                <a:spLocks noEditPoints="1"/>
              </p:cNvSpPr>
              <p:nvPr/>
            </p:nvSpPr>
            <p:spPr bwMode="auto">
              <a:xfrm>
                <a:off x="5597525" y="3622675"/>
                <a:ext cx="469900" cy="609600"/>
              </a:xfrm>
              <a:custGeom>
                <a:avLst/>
                <a:gdLst/>
                <a:ahLst/>
                <a:cxnLst>
                  <a:cxn ang="0">
                    <a:pos x="296" y="0"/>
                  </a:cxn>
                  <a:cxn ang="0">
                    <a:pos x="296" y="0"/>
                  </a:cxn>
                  <a:cxn ang="0">
                    <a:pos x="240" y="86"/>
                  </a:cxn>
                  <a:cxn ang="0">
                    <a:pos x="208" y="132"/>
                  </a:cxn>
                  <a:cxn ang="0">
                    <a:pos x="172" y="180"/>
                  </a:cxn>
                  <a:cxn ang="0">
                    <a:pos x="134" y="228"/>
                  </a:cxn>
                  <a:cxn ang="0">
                    <a:pos x="94" y="278"/>
                  </a:cxn>
                  <a:cxn ang="0">
                    <a:pos x="48" y="330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76" y="352"/>
                  </a:cxn>
                  <a:cxn ang="0">
                    <a:pos x="150" y="318"/>
                  </a:cxn>
                  <a:cxn ang="0">
                    <a:pos x="224" y="282"/>
                  </a:cxn>
                  <a:cxn ang="0">
                    <a:pos x="296" y="248"/>
                  </a:cxn>
                  <a:cxn ang="0">
                    <a:pos x="296" y="0"/>
                  </a:cxn>
                  <a:cxn ang="0">
                    <a:pos x="296" y="0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</a:cxnLst>
                <a:rect l="0" t="0" r="r" b="b"/>
                <a:pathLst>
                  <a:path w="296" h="384">
                    <a:moveTo>
                      <a:pt x="296" y="0"/>
                    </a:moveTo>
                    <a:lnTo>
                      <a:pt x="296" y="0"/>
                    </a:lnTo>
                    <a:lnTo>
                      <a:pt x="240" y="86"/>
                    </a:lnTo>
                    <a:lnTo>
                      <a:pt x="208" y="132"/>
                    </a:lnTo>
                    <a:lnTo>
                      <a:pt x="172" y="180"/>
                    </a:lnTo>
                    <a:lnTo>
                      <a:pt x="134" y="228"/>
                    </a:lnTo>
                    <a:lnTo>
                      <a:pt x="94" y="278"/>
                    </a:lnTo>
                    <a:lnTo>
                      <a:pt x="48" y="330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76" y="352"/>
                    </a:lnTo>
                    <a:lnTo>
                      <a:pt x="150" y="318"/>
                    </a:lnTo>
                    <a:lnTo>
                      <a:pt x="224" y="282"/>
                    </a:lnTo>
                    <a:lnTo>
                      <a:pt x="296" y="248"/>
                    </a:lnTo>
                    <a:lnTo>
                      <a:pt x="296" y="0"/>
                    </a:lnTo>
                    <a:lnTo>
                      <a:pt x="296" y="0"/>
                    </a:lnTo>
                    <a:close/>
                    <a:moveTo>
                      <a:pt x="0" y="384"/>
                    </a:move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0"/>
                  </a:spcBef>
                </a:pPr>
                <a:endParaRPr lang="en-US" sz="2700" b="0" dirty="0">
                  <a:solidFill>
                    <a:srgbClr val="06080A"/>
                  </a:solidFill>
                  <a:latin typeface="Arial" pitchFamily="34" charset="0"/>
                </a:endParaRPr>
              </a:p>
            </p:txBody>
          </p:sp>
          <p:sp>
            <p:nvSpPr>
              <p:cNvPr id="24" name="Freeform 10"/>
              <p:cNvSpPr>
                <a:spLocks/>
              </p:cNvSpPr>
              <p:nvPr/>
            </p:nvSpPr>
            <p:spPr bwMode="auto">
              <a:xfrm>
                <a:off x="5257800" y="4016375"/>
                <a:ext cx="809625" cy="546100"/>
              </a:xfrm>
              <a:custGeom>
                <a:avLst/>
                <a:gdLst/>
                <a:ahLst/>
                <a:cxnLst>
                  <a:cxn ang="0">
                    <a:pos x="0" y="344"/>
                  </a:cxn>
                  <a:cxn ang="0">
                    <a:pos x="510" y="344"/>
                  </a:cxn>
                  <a:cxn ang="0">
                    <a:pos x="510" y="0"/>
                  </a:cxn>
                  <a:cxn ang="0">
                    <a:pos x="510" y="0"/>
                  </a:cxn>
                  <a:cxn ang="0">
                    <a:pos x="438" y="34"/>
                  </a:cxn>
                  <a:cxn ang="0">
                    <a:pos x="364" y="70"/>
                  </a:cxn>
                  <a:cxn ang="0">
                    <a:pos x="290" y="104"/>
                  </a:cxn>
                  <a:cxn ang="0">
                    <a:pos x="214" y="136"/>
                  </a:cxn>
                  <a:cxn ang="0">
                    <a:pos x="214" y="136"/>
                  </a:cxn>
                  <a:cxn ang="0">
                    <a:pos x="166" y="186"/>
                  </a:cxn>
                  <a:cxn ang="0">
                    <a:pos x="114" y="238"/>
                  </a:cxn>
                  <a:cxn ang="0">
                    <a:pos x="60" y="290"/>
                  </a:cxn>
                  <a:cxn ang="0">
                    <a:pos x="0" y="344"/>
                  </a:cxn>
                  <a:cxn ang="0">
                    <a:pos x="0" y="344"/>
                  </a:cxn>
                </a:cxnLst>
                <a:rect l="0" t="0" r="r" b="b"/>
                <a:pathLst>
                  <a:path w="510" h="344">
                    <a:moveTo>
                      <a:pt x="0" y="344"/>
                    </a:moveTo>
                    <a:lnTo>
                      <a:pt x="510" y="344"/>
                    </a:lnTo>
                    <a:lnTo>
                      <a:pt x="510" y="0"/>
                    </a:lnTo>
                    <a:lnTo>
                      <a:pt x="510" y="0"/>
                    </a:lnTo>
                    <a:lnTo>
                      <a:pt x="438" y="34"/>
                    </a:lnTo>
                    <a:lnTo>
                      <a:pt x="364" y="70"/>
                    </a:lnTo>
                    <a:lnTo>
                      <a:pt x="290" y="104"/>
                    </a:lnTo>
                    <a:lnTo>
                      <a:pt x="214" y="136"/>
                    </a:lnTo>
                    <a:lnTo>
                      <a:pt x="214" y="136"/>
                    </a:lnTo>
                    <a:lnTo>
                      <a:pt x="166" y="186"/>
                    </a:lnTo>
                    <a:lnTo>
                      <a:pt x="114" y="238"/>
                    </a:lnTo>
                    <a:lnTo>
                      <a:pt x="60" y="290"/>
                    </a:lnTo>
                    <a:lnTo>
                      <a:pt x="0" y="344"/>
                    </a:lnTo>
                    <a:lnTo>
                      <a:pt x="0" y="344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0"/>
                  </a:spcBef>
                </a:pPr>
                <a:endParaRPr lang="en-US" sz="2700" b="0" dirty="0">
                  <a:solidFill>
                    <a:srgbClr val="06080A"/>
                  </a:solidFill>
                  <a:latin typeface="Arial" pitchFamily="34" charset="0"/>
                </a:endParaRPr>
              </a:p>
            </p:txBody>
          </p:sp>
        </p:grpSp>
      </p:grpSp>
      <p:sp>
        <p:nvSpPr>
          <p:cNvPr id="16" name="Title 31"/>
          <p:cNvSpPr>
            <a:spLocks noGrp="1"/>
          </p:cNvSpPr>
          <p:nvPr>
            <p:ph type="title"/>
          </p:nvPr>
        </p:nvSpPr>
        <p:spPr>
          <a:xfrm>
            <a:off x="501176" y="2743150"/>
            <a:ext cx="5682555" cy="1192562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501176" y="4004870"/>
            <a:ext cx="5701506" cy="910378"/>
          </a:xfrm>
        </p:spPr>
        <p:txBody>
          <a:bodyPr/>
          <a:lstStyle>
            <a:lvl1pPr>
              <a:defRPr lang="en-US" sz="2200" b="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7489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0" y="5222980"/>
            <a:ext cx="10058400" cy="2549420"/>
          </a:xfrm>
          <a:prstGeom prst="rect">
            <a:avLst/>
          </a:prstGeom>
          <a:solidFill>
            <a:schemeClr val="accent2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70" tIns="50935" rIns="101870" bIns="50935" anchor="ctr"/>
          <a:lstStyle/>
          <a:p>
            <a:pPr>
              <a:spcBef>
                <a:spcPct val="0"/>
              </a:spcBef>
              <a:defRPr/>
            </a:pPr>
            <a:endParaRPr lang="en-US" sz="2700" b="0" dirty="0">
              <a:solidFill>
                <a:srgbClr val="FFFFFF"/>
              </a:solidFill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598437" y="6707293"/>
            <a:ext cx="1463358" cy="1065107"/>
            <a:chOff x="4727575" y="3613150"/>
            <a:chExt cx="1330325" cy="939800"/>
          </a:xfrm>
        </p:grpSpPr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>
                <a:spcBef>
                  <a:spcPct val="0"/>
                </a:spcBef>
              </a:pPr>
              <a:endParaRPr lang="en-US" sz="2700" b="0" dirty="0">
                <a:solidFill>
                  <a:srgbClr val="06080A"/>
                </a:solidFill>
                <a:latin typeface="Arial" pitchFamily="34" charset="0"/>
              </a:endParaRPr>
            </a:p>
          </p:txBody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>
                <a:spcBef>
                  <a:spcPct val="0"/>
                </a:spcBef>
              </a:pPr>
              <a:endParaRPr lang="en-US" sz="2700" b="0" dirty="0">
                <a:solidFill>
                  <a:srgbClr val="06080A"/>
                </a:solidFill>
                <a:latin typeface="Arial" pitchFamily="34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>
                <a:spcBef>
                  <a:spcPct val="0"/>
                </a:spcBef>
              </a:pPr>
              <a:endParaRPr lang="en-US" sz="2700" b="0" dirty="0">
                <a:solidFill>
                  <a:srgbClr val="06080A"/>
                </a:solidFill>
                <a:latin typeface="Arial" pitchFamily="34" charset="0"/>
              </a:endParaRPr>
            </a:p>
          </p:txBody>
        </p:sp>
      </p:grp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6684645" cy="5133887"/>
          </a:xfrm>
          <a:solidFill>
            <a:schemeClr val="accent2"/>
          </a:solidFill>
        </p:spPr>
        <p:txBody>
          <a:bodyPr anchor="ctr" anchorCtr="0"/>
          <a:lstStyle>
            <a:lvl1pPr algn="ctr">
              <a:defRPr sz="1300" b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5200334" y="7398172"/>
            <a:ext cx="946468" cy="374227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101870" tIns="50935" rIns="101870" bIns="50935" numCol="1" anchor="t" anchorCtr="0" compatLnSpc="1">
            <a:prstTxWarp prst="textNoShape">
              <a:avLst/>
            </a:prstTxWarp>
          </a:bodyPr>
          <a:lstStyle/>
          <a:p>
            <a:pPr algn="l">
              <a:spcBef>
                <a:spcPct val="0"/>
              </a:spcBef>
            </a:pPr>
            <a:endParaRPr lang="en-US" sz="2700" b="0" dirty="0">
              <a:solidFill>
                <a:srgbClr val="06080A"/>
              </a:solidFill>
              <a:latin typeface="Arial" pitchFamily="34" charset="0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6146801" y="7770599"/>
            <a:ext cx="1747" cy="1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101870" tIns="50935" rIns="101870" bIns="50935" numCol="1" anchor="t" anchorCtr="0" compatLnSpc="1">
            <a:prstTxWarp prst="textNoShape">
              <a:avLst/>
            </a:prstTxWarp>
          </a:bodyPr>
          <a:lstStyle/>
          <a:p>
            <a:pPr algn="l">
              <a:spcBef>
                <a:spcPct val="0"/>
              </a:spcBef>
            </a:pPr>
            <a:endParaRPr lang="en-US" sz="2700" b="0" dirty="0">
              <a:solidFill>
                <a:srgbClr val="06080A"/>
              </a:solidFill>
              <a:latin typeface="Arial" pitchFamily="34" charset="0"/>
            </a:endParaRPr>
          </a:p>
        </p:txBody>
      </p:sp>
      <p:sp>
        <p:nvSpPr>
          <p:cNvPr id="32" name="Title 31"/>
          <p:cNvSpPr>
            <a:spLocks noGrp="1"/>
          </p:cNvSpPr>
          <p:nvPr userDrawn="1">
            <p:ph type="title"/>
          </p:nvPr>
        </p:nvSpPr>
        <p:spPr>
          <a:xfrm>
            <a:off x="501176" y="5387924"/>
            <a:ext cx="9054306" cy="1192562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501176" y="6649644"/>
            <a:ext cx="9054306" cy="910378"/>
          </a:xfrm>
        </p:spPr>
        <p:txBody>
          <a:bodyPr/>
          <a:lstStyle>
            <a:lvl1pPr>
              <a:defRPr lang="en-US" sz="2200" b="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778944" y="1"/>
            <a:ext cx="3279458" cy="5133887"/>
          </a:xfrm>
          <a:solidFill>
            <a:schemeClr val="accent2"/>
          </a:solidFill>
        </p:spPr>
        <p:txBody>
          <a:bodyPr anchor="ctr" anchorCtr="0"/>
          <a:lstStyle>
            <a:lvl1pPr algn="ctr">
              <a:defRPr sz="1300" b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4711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3380755" y="2610592"/>
            <a:ext cx="6677646" cy="5161809"/>
          </a:xfrm>
          <a:prstGeom prst="rect">
            <a:avLst/>
          </a:prstGeom>
          <a:solidFill>
            <a:schemeClr val="accent2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70" tIns="50935" rIns="101870" bIns="50935" anchor="ctr"/>
          <a:lstStyle/>
          <a:p>
            <a:pPr>
              <a:spcBef>
                <a:spcPct val="0"/>
              </a:spcBef>
              <a:defRPr/>
            </a:pPr>
            <a:endParaRPr lang="en-US" sz="2700" b="0" dirty="0">
              <a:solidFill>
                <a:srgbClr val="FFFFFF"/>
              </a:solidFill>
            </a:endParaRPr>
          </a:p>
        </p:txBody>
      </p:sp>
      <p:grpSp>
        <p:nvGrpSpPr>
          <p:cNvPr id="12" name="Group 34"/>
          <p:cNvGrpSpPr/>
          <p:nvPr userDrawn="1"/>
        </p:nvGrpSpPr>
        <p:grpSpPr>
          <a:xfrm>
            <a:off x="7135179" y="5644731"/>
            <a:ext cx="2923223" cy="2127671"/>
            <a:chOff x="4727575" y="3613150"/>
            <a:chExt cx="1330325" cy="939800"/>
          </a:xfrm>
        </p:grpSpPr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>
                <a:spcBef>
                  <a:spcPct val="0"/>
                </a:spcBef>
              </a:pPr>
              <a:endParaRPr lang="en-US" sz="2700" b="0" dirty="0">
                <a:solidFill>
                  <a:srgbClr val="06080A"/>
                </a:solidFill>
                <a:latin typeface="Arial" pitchFamily="34" charset="0"/>
              </a:endParaRPr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>
                <a:spcBef>
                  <a:spcPct val="0"/>
                </a:spcBef>
              </a:pPr>
              <a:endParaRPr lang="en-US" sz="2700" b="0" dirty="0">
                <a:solidFill>
                  <a:srgbClr val="06080A"/>
                </a:solidFill>
                <a:latin typeface="Arial" pitchFamily="34" charset="0"/>
              </a:endParaRPr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>
                <a:spcBef>
                  <a:spcPct val="0"/>
                </a:spcBef>
              </a:pPr>
              <a:endParaRPr lang="en-US" sz="2700" b="0" dirty="0">
                <a:solidFill>
                  <a:srgbClr val="06080A"/>
                </a:solidFill>
                <a:latin typeface="Arial" pitchFamily="34" charset="0"/>
              </a:endParaRPr>
            </a:p>
          </p:txBody>
        </p:sp>
      </p:grpSp>
      <p:sp>
        <p:nvSpPr>
          <p:cNvPr id="32" name="Title 31"/>
          <p:cNvSpPr>
            <a:spLocks noGrp="1"/>
          </p:cNvSpPr>
          <p:nvPr userDrawn="1">
            <p:ph type="title"/>
          </p:nvPr>
        </p:nvSpPr>
        <p:spPr>
          <a:xfrm>
            <a:off x="3881930" y="2624986"/>
            <a:ext cx="5682555" cy="1008467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3881931" y="3734993"/>
            <a:ext cx="5696253" cy="3195397"/>
          </a:xfrm>
        </p:spPr>
        <p:txBody>
          <a:bodyPr/>
          <a:lstStyle>
            <a:lvl1pPr>
              <a:defRPr lang="en-US" sz="2200" b="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11"/>
          <p:cNvSpPr>
            <a:spLocks noGrp="1"/>
          </p:cNvSpPr>
          <p:nvPr userDrawn="1">
            <p:ph type="pic" sz="quarter" idx="16"/>
          </p:nvPr>
        </p:nvSpPr>
        <p:spPr>
          <a:xfrm>
            <a:off x="0" y="-10795"/>
            <a:ext cx="3275965" cy="7782763"/>
          </a:xfrm>
          <a:solidFill>
            <a:schemeClr val="accent2"/>
          </a:solidFill>
        </p:spPr>
        <p:txBody>
          <a:bodyPr anchor="ctr" anchorCtr="0"/>
          <a:lstStyle>
            <a:lvl1pPr algn="ctr">
              <a:defRPr sz="1300" b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3380753" y="3"/>
            <a:ext cx="6678778" cy="2527829"/>
          </a:xfrm>
          <a:solidFill>
            <a:schemeClr val="accent2"/>
          </a:solidFill>
        </p:spPr>
        <p:txBody>
          <a:bodyPr anchor="ctr" anchorCtr="0"/>
          <a:lstStyle>
            <a:lvl1pPr algn="ctr">
              <a:defRPr sz="1300" b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0677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0" y="2614190"/>
            <a:ext cx="10058400" cy="5158210"/>
          </a:xfrm>
          <a:prstGeom prst="rect">
            <a:avLst/>
          </a:prstGeom>
          <a:solidFill>
            <a:schemeClr val="accent2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70" tIns="50935" rIns="101870" bIns="50935" anchor="ctr"/>
          <a:lstStyle/>
          <a:p>
            <a:pPr>
              <a:spcBef>
                <a:spcPct val="0"/>
              </a:spcBef>
              <a:defRPr/>
            </a:pPr>
            <a:endParaRPr lang="en-US" sz="2700" b="0" dirty="0">
              <a:solidFill>
                <a:srgbClr val="FFFFFF"/>
              </a:solidFill>
            </a:endParaRPr>
          </a:p>
        </p:txBody>
      </p:sp>
      <p:grpSp>
        <p:nvGrpSpPr>
          <p:cNvPr id="12" name="Group 34"/>
          <p:cNvGrpSpPr/>
          <p:nvPr userDrawn="1"/>
        </p:nvGrpSpPr>
        <p:grpSpPr>
          <a:xfrm>
            <a:off x="7135179" y="5644731"/>
            <a:ext cx="2923223" cy="2127671"/>
            <a:chOff x="4727575" y="3613150"/>
            <a:chExt cx="1330325" cy="939800"/>
          </a:xfrm>
        </p:grpSpPr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>
                <a:spcBef>
                  <a:spcPct val="0"/>
                </a:spcBef>
              </a:pPr>
              <a:endParaRPr lang="en-US" sz="2700" b="0" dirty="0">
                <a:solidFill>
                  <a:srgbClr val="06080A"/>
                </a:solidFill>
                <a:latin typeface="Arial" pitchFamily="34" charset="0"/>
              </a:endParaRPr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>
                <a:spcBef>
                  <a:spcPct val="0"/>
                </a:spcBef>
              </a:pPr>
              <a:endParaRPr lang="en-US" sz="2700" b="0" dirty="0">
                <a:solidFill>
                  <a:srgbClr val="06080A"/>
                </a:solidFill>
                <a:latin typeface="Arial" pitchFamily="34" charset="0"/>
              </a:endParaRPr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>
                <a:spcBef>
                  <a:spcPct val="0"/>
                </a:spcBef>
              </a:pPr>
              <a:endParaRPr lang="en-US" sz="2700" b="0" dirty="0">
                <a:solidFill>
                  <a:srgbClr val="06080A"/>
                </a:solidFill>
                <a:latin typeface="Arial" pitchFamily="34" charset="0"/>
              </a:endParaRPr>
            </a:p>
          </p:txBody>
        </p:sp>
      </p:grpSp>
      <p:sp>
        <p:nvSpPr>
          <p:cNvPr id="14" name="Picture Placeholder 11"/>
          <p:cNvSpPr>
            <a:spLocks noGrp="1"/>
          </p:cNvSpPr>
          <p:nvPr userDrawn="1">
            <p:ph type="pic" sz="quarter" idx="10"/>
          </p:nvPr>
        </p:nvSpPr>
        <p:spPr>
          <a:xfrm>
            <a:off x="0" y="850"/>
            <a:ext cx="3279038" cy="2528621"/>
          </a:xfrm>
          <a:solidFill>
            <a:schemeClr val="accent2"/>
          </a:solidFill>
        </p:spPr>
        <p:txBody>
          <a:bodyPr anchor="ctr" anchorCtr="0"/>
          <a:lstStyle>
            <a:lvl1pPr algn="ctr">
              <a:defRPr sz="1300" b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 userDrawn="1">
            <p:ph type="pic" sz="quarter" idx="11"/>
          </p:nvPr>
        </p:nvSpPr>
        <p:spPr>
          <a:xfrm>
            <a:off x="3389472" y="850"/>
            <a:ext cx="3279038" cy="2528621"/>
          </a:xfrm>
          <a:solidFill>
            <a:schemeClr val="accent2"/>
          </a:solidFill>
        </p:spPr>
        <p:txBody>
          <a:bodyPr anchor="ctr" anchorCtr="0"/>
          <a:lstStyle>
            <a:lvl1pPr algn="ctr">
              <a:defRPr sz="1300" b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778943" y="850"/>
            <a:ext cx="3279038" cy="2528621"/>
          </a:xfrm>
          <a:solidFill>
            <a:schemeClr val="accent2"/>
          </a:solidFill>
        </p:spPr>
        <p:txBody>
          <a:bodyPr anchor="ctr" anchorCtr="0"/>
          <a:lstStyle>
            <a:lvl1pPr algn="ctr">
              <a:defRPr sz="1300" b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8" name="Title 31"/>
          <p:cNvSpPr>
            <a:spLocks noGrp="1"/>
          </p:cNvSpPr>
          <p:nvPr>
            <p:ph type="title"/>
          </p:nvPr>
        </p:nvSpPr>
        <p:spPr>
          <a:xfrm>
            <a:off x="501176" y="2743150"/>
            <a:ext cx="9096216" cy="1192562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501174" y="4004870"/>
            <a:ext cx="9127648" cy="3119832"/>
          </a:xfrm>
        </p:spPr>
        <p:txBody>
          <a:bodyPr/>
          <a:lstStyle>
            <a:lvl1pPr>
              <a:defRPr lang="en-US" sz="2200" b="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3899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F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0" y="2624985"/>
            <a:ext cx="6678988" cy="5150510"/>
          </a:xfrm>
          <a:prstGeom prst="rect">
            <a:avLst/>
          </a:prstGeom>
          <a:solidFill>
            <a:schemeClr val="accent2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70" tIns="50935" rIns="101870" bIns="50935" anchor="ctr"/>
          <a:lstStyle/>
          <a:p>
            <a:pPr>
              <a:spcBef>
                <a:spcPct val="0"/>
              </a:spcBef>
              <a:defRPr/>
            </a:pPr>
            <a:endParaRPr lang="en-US" sz="2700" b="0" dirty="0">
              <a:solidFill>
                <a:srgbClr val="FFFFFF"/>
              </a:solidFill>
            </a:endParaRPr>
          </a:p>
        </p:txBody>
      </p:sp>
      <p:grpSp>
        <p:nvGrpSpPr>
          <p:cNvPr id="2" name="Group 34"/>
          <p:cNvGrpSpPr/>
          <p:nvPr userDrawn="1"/>
        </p:nvGrpSpPr>
        <p:grpSpPr>
          <a:xfrm>
            <a:off x="3755767" y="5644731"/>
            <a:ext cx="2923223" cy="2127671"/>
            <a:chOff x="4727575" y="3613150"/>
            <a:chExt cx="1330325" cy="939800"/>
          </a:xfrm>
        </p:grpSpPr>
        <p:sp>
          <p:nvSpPr>
            <p:cNvPr id="15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>
                <a:spcBef>
                  <a:spcPct val="0"/>
                </a:spcBef>
              </a:pPr>
              <a:endParaRPr lang="en-US" sz="2700" b="0" dirty="0">
                <a:solidFill>
                  <a:srgbClr val="06080A"/>
                </a:solidFill>
                <a:latin typeface="Arial" pitchFamily="34" charset="0"/>
              </a:endParaRPr>
            </a:p>
          </p:txBody>
        </p:sp>
        <p:sp>
          <p:nvSpPr>
            <p:cNvPr id="20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>
                <a:spcBef>
                  <a:spcPct val="0"/>
                </a:spcBef>
              </a:pPr>
              <a:endParaRPr lang="en-US" sz="2700" b="0" dirty="0">
                <a:solidFill>
                  <a:srgbClr val="06080A"/>
                </a:solidFill>
                <a:latin typeface="Arial" pitchFamily="34" charset="0"/>
              </a:endParaRPr>
            </a:p>
          </p:txBody>
        </p:sp>
        <p:sp>
          <p:nvSpPr>
            <p:cNvPr id="21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>
                <a:spcBef>
                  <a:spcPct val="0"/>
                </a:spcBef>
              </a:pPr>
              <a:endParaRPr lang="en-US" sz="2700" b="0" dirty="0">
                <a:solidFill>
                  <a:srgbClr val="06080A"/>
                </a:solidFill>
                <a:latin typeface="Arial" pitchFamily="34" charset="0"/>
              </a:endParaRPr>
            </a:p>
          </p:txBody>
        </p:sp>
      </p:grpSp>
      <p:sp>
        <p:nvSpPr>
          <p:cNvPr id="14" name="Picture Placeholder 11"/>
          <p:cNvSpPr>
            <a:spLocks noGrp="1"/>
          </p:cNvSpPr>
          <p:nvPr userDrawn="1">
            <p:ph type="pic" sz="quarter" idx="10"/>
          </p:nvPr>
        </p:nvSpPr>
        <p:spPr>
          <a:xfrm>
            <a:off x="0" y="-10794"/>
            <a:ext cx="3279038" cy="2528621"/>
          </a:xfrm>
          <a:solidFill>
            <a:schemeClr val="accent2"/>
          </a:solidFill>
        </p:spPr>
        <p:txBody>
          <a:bodyPr anchor="ctr" anchorCtr="0"/>
          <a:lstStyle>
            <a:lvl1pPr algn="ctr">
              <a:defRPr sz="1300" b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389472" y="1"/>
            <a:ext cx="3279038" cy="2528621"/>
          </a:xfrm>
          <a:solidFill>
            <a:schemeClr val="accent2"/>
          </a:solidFill>
        </p:spPr>
        <p:txBody>
          <a:bodyPr anchor="ctr" anchorCtr="0"/>
          <a:lstStyle>
            <a:lvl1pPr algn="ctr">
              <a:defRPr sz="1300" b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778943" y="0"/>
            <a:ext cx="3279038" cy="7772400"/>
          </a:xfrm>
          <a:solidFill>
            <a:schemeClr val="accent2"/>
          </a:solidFill>
        </p:spPr>
        <p:txBody>
          <a:bodyPr anchor="ctr" anchorCtr="0"/>
          <a:lstStyle>
            <a:lvl1pPr algn="ctr">
              <a:defRPr sz="1300" b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8" name="Title 31"/>
          <p:cNvSpPr>
            <a:spLocks noGrp="1"/>
          </p:cNvSpPr>
          <p:nvPr>
            <p:ph type="title"/>
          </p:nvPr>
        </p:nvSpPr>
        <p:spPr>
          <a:xfrm>
            <a:off x="501176" y="2624986"/>
            <a:ext cx="5682555" cy="1008467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501174" y="3734995"/>
            <a:ext cx="5691028" cy="2925522"/>
          </a:xfrm>
        </p:spPr>
        <p:txBody>
          <a:bodyPr/>
          <a:lstStyle>
            <a:lvl1pPr>
              <a:defRPr lang="en-US" sz="2200" b="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7328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7"/>
          <p:cNvSpPr>
            <a:spLocks/>
          </p:cNvSpPr>
          <p:nvPr userDrawn="1"/>
        </p:nvSpPr>
        <p:spPr bwMode="auto">
          <a:xfrm>
            <a:off x="5200334" y="7398172"/>
            <a:ext cx="946468" cy="374227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101870" tIns="50935" rIns="101870" bIns="50935" numCol="1" anchor="t" anchorCtr="0" compatLnSpc="1">
            <a:prstTxWarp prst="textNoShape">
              <a:avLst/>
            </a:prstTxWarp>
          </a:bodyPr>
          <a:lstStyle/>
          <a:p>
            <a:pPr algn="l">
              <a:spcBef>
                <a:spcPct val="0"/>
              </a:spcBef>
            </a:pPr>
            <a:endParaRPr lang="en-US" sz="2700" b="0" dirty="0">
              <a:solidFill>
                <a:srgbClr val="06080A"/>
              </a:solidFill>
              <a:latin typeface="Arial" pitchFamily="34" charset="0"/>
            </a:endParaRPr>
          </a:p>
        </p:txBody>
      </p:sp>
      <p:sp>
        <p:nvSpPr>
          <p:cNvPr id="15" name="Freeform 8"/>
          <p:cNvSpPr>
            <a:spLocks/>
          </p:cNvSpPr>
          <p:nvPr userDrawn="1"/>
        </p:nvSpPr>
        <p:spPr bwMode="auto">
          <a:xfrm>
            <a:off x="6146801" y="7770599"/>
            <a:ext cx="1747" cy="1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101870" tIns="50935" rIns="101870" bIns="50935" numCol="1" anchor="t" anchorCtr="0" compatLnSpc="1">
            <a:prstTxWarp prst="textNoShape">
              <a:avLst/>
            </a:prstTxWarp>
          </a:bodyPr>
          <a:lstStyle/>
          <a:p>
            <a:pPr algn="l">
              <a:spcBef>
                <a:spcPct val="0"/>
              </a:spcBef>
            </a:pPr>
            <a:endParaRPr lang="en-US" sz="2700" b="0" dirty="0">
              <a:solidFill>
                <a:srgbClr val="06080A"/>
              </a:solidFill>
              <a:latin typeface="Arial" pitchFamily="34" charset="0"/>
            </a:endParaRPr>
          </a:p>
        </p:txBody>
      </p:sp>
      <p:grpSp>
        <p:nvGrpSpPr>
          <p:cNvPr id="2" name="Group 13"/>
          <p:cNvGrpSpPr/>
          <p:nvPr userDrawn="1"/>
        </p:nvGrpSpPr>
        <p:grpSpPr>
          <a:xfrm>
            <a:off x="1" y="5222982"/>
            <a:ext cx="10061795" cy="2554700"/>
            <a:chOff x="0" y="4608512"/>
            <a:chExt cx="9147086" cy="2254147"/>
          </a:xfrm>
        </p:grpSpPr>
        <p:sp>
          <p:nvSpPr>
            <p:cNvPr id="25" name="Rectangle 24"/>
            <p:cNvSpPr/>
            <p:nvPr/>
          </p:nvSpPr>
          <p:spPr bwMode="auto">
            <a:xfrm>
              <a:off x="0" y="4608512"/>
              <a:ext cx="9144000" cy="2249488"/>
            </a:xfrm>
            <a:prstGeom prst="rect">
              <a:avLst/>
            </a:prstGeom>
            <a:solidFill>
              <a:schemeClr val="accent2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ct val="0"/>
                </a:spcBef>
                <a:defRPr/>
              </a:pPr>
              <a:endParaRPr lang="en-US" sz="2700" b="0" dirty="0">
                <a:solidFill>
                  <a:srgbClr val="FFFFFF"/>
                </a:solidFill>
              </a:endParaRPr>
            </a:p>
          </p:txBody>
        </p:sp>
        <p:grpSp>
          <p:nvGrpSpPr>
            <p:cNvPr id="3" name="Group 1"/>
            <p:cNvGrpSpPr/>
            <p:nvPr/>
          </p:nvGrpSpPr>
          <p:grpSpPr>
            <a:xfrm>
              <a:off x="7816761" y="5922859"/>
              <a:ext cx="1330325" cy="939800"/>
              <a:chOff x="4737100" y="3632200"/>
              <a:chExt cx="1330325" cy="939800"/>
            </a:xfrm>
          </p:grpSpPr>
          <p:sp>
            <p:nvSpPr>
              <p:cNvPr id="29" name="Freeform 6"/>
              <p:cNvSpPr>
                <a:spLocks noEditPoints="1"/>
              </p:cNvSpPr>
              <p:nvPr/>
            </p:nvSpPr>
            <p:spPr bwMode="auto">
              <a:xfrm>
                <a:off x="4737100" y="4241800"/>
                <a:ext cx="860425" cy="330200"/>
              </a:xfrm>
              <a:custGeom>
                <a:avLst/>
                <a:gdLst/>
                <a:ahLst/>
                <a:cxnLst>
                  <a:cxn ang="0">
                    <a:pos x="542" y="0"/>
                  </a:cxn>
                  <a:cxn ang="0">
                    <a:pos x="542" y="0"/>
                  </a:cxn>
                  <a:cxn ang="0">
                    <a:pos x="412" y="54"/>
                  </a:cxn>
                  <a:cxn ang="0">
                    <a:pos x="278" y="104"/>
                  </a:cxn>
                  <a:cxn ang="0">
                    <a:pos x="278" y="104"/>
                  </a:cxn>
                  <a:cxn ang="0">
                    <a:pos x="0" y="208"/>
                  </a:cxn>
                  <a:cxn ang="0">
                    <a:pos x="328" y="208"/>
                  </a:cxn>
                  <a:cxn ang="0">
                    <a:pos x="328" y="208"/>
                  </a:cxn>
                  <a:cxn ang="0">
                    <a:pos x="388" y="154"/>
                  </a:cxn>
                  <a:cxn ang="0">
                    <a:pos x="442" y="102"/>
                  </a:cxn>
                  <a:cxn ang="0">
                    <a:pos x="494" y="50"/>
                  </a:cxn>
                  <a:cxn ang="0">
                    <a:pos x="542" y="0"/>
                  </a:cxn>
                  <a:cxn ang="0">
                    <a:pos x="542" y="0"/>
                  </a:cxn>
                  <a:cxn ang="0">
                    <a:pos x="542" y="0"/>
                  </a:cxn>
                  <a:cxn ang="0">
                    <a:pos x="542" y="0"/>
                  </a:cxn>
                  <a:cxn ang="0">
                    <a:pos x="542" y="0"/>
                  </a:cxn>
                </a:cxnLst>
                <a:rect l="0" t="0" r="r" b="b"/>
                <a:pathLst>
                  <a:path w="542" h="208">
                    <a:moveTo>
                      <a:pt x="542" y="0"/>
                    </a:moveTo>
                    <a:lnTo>
                      <a:pt x="542" y="0"/>
                    </a:lnTo>
                    <a:lnTo>
                      <a:pt x="412" y="54"/>
                    </a:lnTo>
                    <a:lnTo>
                      <a:pt x="278" y="104"/>
                    </a:lnTo>
                    <a:lnTo>
                      <a:pt x="278" y="104"/>
                    </a:lnTo>
                    <a:lnTo>
                      <a:pt x="0" y="208"/>
                    </a:lnTo>
                    <a:lnTo>
                      <a:pt x="328" y="208"/>
                    </a:lnTo>
                    <a:lnTo>
                      <a:pt x="328" y="208"/>
                    </a:lnTo>
                    <a:lnTo>
                      <a:pt x="388" y="154"/>
                    </a:lnTo>
                    <a:lnTo>
                      <a:pt x="442" y="102"/>
                    </a:lnTo>
                    <a:lnTo>
                      <a:pt x="494" y="50"/>
                    </a:lnTo>
                    <a:lnTo>
                      <a:pt x="542" y="0"/>
                    </a:lnTo>
                    <a:lnTo>
                      <a:pt x="542" y="0"/>
                    </a:lnTo>
                    <a:close/>
                    <a:moveTo>
                      <a:pt x="542" y="0"/>
                    </a:moveTo>
                    <a:lnTo>
                      <a:pt x="542" y="0"/>
                    </a:lnTo>
                    <a:lnTo>
                      <a:pt x="542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0"/>
                  </a:spcBef>
                </a:pPr>
                <a:endParaRPr lang="en-US" sz="2700" b="0" dirty="0">
                  <a:solidFill>
                    <a:srgbClr val="06080A"/>
                  </a:solidFill>
                  <a:latin typeface="Arial" pitchFamily="34" charset="0"/>
                </a:endParaRPr>
              </a:p>
            </p:txBody>
          </p:sp>
          <p:sp>
            <p:nvSpPr>
              <p:cNvPr id="30" name="Freeform 9"/>
              <p:cNvSpPr>
                <a:spLocks noEditPoints="1"/>
              </p:cNvSpPr>
              <p:nvPr/>
            </p:nvSpPr>
            <p:spPr bwMode="auto">
              <a:xfrm>
                <a:off x="5597525" y="3632200"/>
                <a:ext cx="469900" cy="609600"/>
              </a:xfrm>
              <a:custGeom>
                <a:avLst/>
                <a:gdLst/>
                <a:ahLst/>
                <a:cxnLst>
                  <a:cxn ang="0">
                    <a:pos x="296" y="0"/>
                  </a:cxn>
                  <a:cxn ang="0">
                    <a:pos x="296" y="0"/>
                  </a:cxn>
                  <a:cxn ang="0">
                    <a:pos x="240" y="86"/>
                  </a:cxn>
                  <a:cxn ang="0">
                    <a:pos x="208" y="132"/>
                  </a:cxn>
                  <a:cxn ang="0">
                    <a:pos x="172" y="180"/>
                  </a:cxn>
                  <a:cxn ang="0">
                    <a:pos x="134" y="228"/>
                  </a:cxn>
                  <a:cxn ang="0">
                    <a:pos x="94" y="278"/>
                  </a:cxn>
                  <a:cxn ang="0">
                    <a:pos x="48" y="330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76" y="352"/>
                  </a:cxn>
                  <a:cxn ang="0">
                    <a:pos x="150" y="318"/>
                  </a:cxn>
                  <a:cxn ang="0">
                    <a:pos x="224" y="282"/>
                  </a:cxn>
                  <a:cxn ang="0">
                    <a:pos x="296" y="248"/>
                  </a:cxn>
                  <a:cxn ang="0">
                    <a:pos x="296" y="0"/>
                  </a:cxn>
                  <a:cxn ang="0">
                    <a:pos x="296" y="0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  <a:cxn ang="0">
                    <a:pos x="0" y="384"/>
                  </a:cxn>
                </a:cxnLst>
                <a:rect l="0" t="0" r="r" b="b"/>
                <a:pathLst>
                  <a:path w="296" h="384">
                    <a:moveTo>
                      <a:pt x="296" y="0"/>
                    </a:moveTo>
                    <a:lnTo>
                      <a:pt x="296" y="0"/>
                    </a:lnTo>
                    <a:lnTo>
                      <a:pt x="240" y="86"/>
                    </a:lnTo>
                    <a:lnTo>
                      <a:pt x="208" y="132"/>
                    </a:lnTo>
                    <a:lnTo>
                      <a:pt x="172" y="180"/>
                    </a:lnTo>
                    <a:lnTo>
                      <a:pt x="134" y="228"/>
                    </a:lnTo>
                    <a:lnTo>
                      <a:pt x="94" y="278"/>
                    </a:lnTo>
                    <a:lnTo>
                      <a:pt x="48" y="330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76" y="352"/>
                    </a:lnTo>
                    <a:lnTo>
                      <a:pt x="150" y="318"/>
                    </a:lnTo>
                    <a:lnTo>
                      <a:pt x="224" y="282"/>
                    </a:lnTo>
                    <a:lnTo>
                      <a:pt x="296" y="248"/>
                    </a:lnTo>
                    <a:lnTo>
                      <a:pt x="296" y="0"/>
                    </a:lnTo>
                    <a:lnTo>
                      <a:pt x="296" y="0"/>
                    </a:lnTo>
                    <a:close/>
                    <a:moveTo>
                      <a:pt x="0" y="384"/>
                    </a:move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0"/>
                  </a:spcBef>
                </a:pPr>
                <a:endParaRPr lang="en-US" sz="2700" b="0" dirty="0">
                  <a:solidFill>
                    <a:srgbClr val="06080A"/>
                  </a:solidFill>
                  <a:latin typeface="Arial" pitchFamily="34" charset="0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/>
            </p:nvSpPr>
            <p:spPr bwMode="auto">
              <a:xfrm>
                <a:off x="5257800" y="4025900"/>
                <a:ext cx="809625" cy="546100"/>
              </a:xfrm>
              <a:custGeom>
                <a:avLst/>
                <a:gdLst/>
                <a:ahLst/>
                <a:cxnLst>
                  <a:cxn ang="0">
                    <a:pos x="0" y="344"/>
                  </a:cxn>
                  <a:cxn ang="0">
                    <a:pos x="510" y="344"/>
                  </a:cxn>
                  <a:cxn ang="0">
                    <a:pos x="510" y="0"/>
                  </a:cxn>
                  <a:cxn ang="0">
                    <a:pos x="510" y="0"/>
                  </a:cxn>
                  <a:cxn ang="0">
                    <a:pos x="438" y="34"/>
                  </a:cxn>
                  <a:cxn ang="0">
                    <a:pos x="364" y="70"/>
                  </a:cxn>
                  <a:cxn ang="0">
                    <a:pos x="290" y="104"/>
                  </a:cxn>
                  <a:cxn ang="0">
                    <a:pos x="214" y="136"/>
                  </a:cxn>
                  <a:cxn ang="0">
                    <a:pos x="214" y="136"/>
                  </a:cxn>
                  <a:cxn ang="0">
                    <a:pos x="166" y="186"/>
                  </a:cxn>
                  <a:cxn ang="0">
                    <a:pos x="114" y="238"/>
                  </a:cxn>
                  <a:cxn ang="0">
                    <a:pos x="60" y="290"/>
                  </a:cxn>
                  <a:cxn ang="0">
                    <a:pos x="0" y="344"/>
                  </a:cxn>
                  <a:cxn ang="0">
                    <a:pos x="0" y="344"/>
                  </a:cxn>
                </a:cxnLst>
                <a:rect l="0" t="0" r="r" b="b"/>
                <a:pathLst>
                  <a:path w="510" h="344">
                    <a:moveTo>
                      <a:pt x="0" y="344"/>
                    </a:moveTo>
                    <a:lnTo>
                      <a:pt x="510" y="344"/>
                    </a:lnTo>
                    <a:lnTo>
                      <a:pt x="510" y="0"/>
                    </a:lnTo>
                    <a:lnTo>
                      <a:pt x="510" y="0"/>
                    </a:lnTo>
                    <a:lnTo>
                      <a:pt x="438" y="34"/>
                    </a:lnTo>
                    <a:lnTo>
                      <a:pt x="364" y="70"/>
                    </a:lnTo>
                    <a:lnTo>
                      <a:pt x="290" y="104"/>
                    </a:lnTo>
                    <a:lnTo>
                      <a:pt x="214" y="136"/>
                    </a:lnTo>
                    <a:lnTo>
                      <a:pt x="214" y="136"/>
                    </a:lnTo>
                    <a:lnTo>
                      <a:pt x="166" y="186"/>
                    </a:lnTo>
                    <a:lnTo>
                      <a:pt x="114" y="238"/>
                    </a:lnTo>
                    <a:lnTo>
                      <a:pt x="60" y="290"/>
                    </a:lnTo>
                    <a:lnTo>
                      <a:pt x="0" y="344"/>
                    </a:lnTo>
                    <a:lnTo>
                      <a:pt x="0" y="344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>
                  <a:spcBef>
                    <a:spcPct val="0"/>
                  </a:spcBef>
                </a:pPr>
                <a:endParaRPr lang="en-US" sz="2700" b="0" dirty="0">
                  <a:solidFill>
                    <a:srgbClr val="06080A"/>
                  </a:solidFill>
                  <a:latin typeface="Arial" pitchFamily="34" charset="0"/>
                </a:endParaRPr>
              </a:p>
            </p:txBody>
          </p:sp>
        </p:grpSp>
      </p:grpSp>
      <p:sp>
        <p:nvSpPr>
          <p:cNvPr id="32" name="Title 31"/>
          <p:cNvSpPr>
            <a:spLocks noGrp="1"/>
          </p:cNvSpPr>
          <p:nvPr userDrawn="1">
            <p:ph type="title"/>
          </p:nvPr>
        </p:nvSpPr>
        <p:spPr>
          <a:xfrm>
            <a:off x="501174" y="5387924"/>
            <a:ext cx="9064783" cy="1192562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501174" y="6649644"/>
            <a:ext cx="9064783" cy="910378"/>
          </a:xfrm>
        </p:spPr>
        <p:txBody>
          <a:bodyPr/>
          <a:lstStyle>
            <a:lvl1pPr>
              <a:defRPr lang="en-US" sz="2200" b="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778944" y="-10794"/>
            <a:ext cx="3279458" cy="5160874"/>
          </a:xfrm>
          <a:solidFill>
            <a:schemeClr val="accent2"/>
          </a:solidFill>
        </p:spPr>
        <p:txBody>
          <a:bodyPr anchor="ctr" anchorCtr="0"/>
          <a:lstStyle>
            <a:lvl1pPr algn="ctr">
              <a:defRPr sz="1300" b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0" y="-10794"/>
            <a:ext cx="3279458" cy="5160874"/>
          </a:xfrm>
          <a:solidFill>
            <a:schemeClr val="accent2"/>
          </a:solidFill>
        </p:spPr>
        <p:txBody>
          <a:bodyPr anchor="ctr" anchorCtr="0"/>
          <a:lstStyle>
            <a:lvl1pPr algn="ctr">
              <a:defRPr sz="1300" b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7"/>
          </p:nvPr>
        </p:nvSpPr>
        <p:spPr>
          <a:xfrm>
            <a:off x="3389472" y="-10794"/>
            <a:ext cx="3279458" cy="5160874"/>
          </a:xfrm>
          <a:solidFill>
            <a:schemeClr val="accent2"/>
          </a:solidFill>
        </p:spPr>
        <p:txBody>
          <a:bodyPr anchor="ctr" anchorCtr="0"/>
          <a:lstStyle>
            <a:lvl1pPr algn="ctr">
              <a:defRPr sz="1300" b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353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auto">
          <a:xfrm>
            <a:off x="0" y="2624985"/>
            <a:ext cx="6678988" cy="5150510"/>
          </a:xfrm>
          <a:prstGeom prst="rect">
            <a:avLst/>
          </a:prstGeom>
          <a:solidFill>
            <a:schemeClr val="accent2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70" tIns="50935" rIns="101870" bIns="50935" anchor="ctr"/>
          <a:lstStyle/>
          <a:p>
            <a:pPr>
              <a:spcBef>
                <a:spcPct val="0"/>
              </a:spcBef>
              <a:defRPr/>
            </a:pPr>
            <a:endParaRPr lang="en-US" sz="2700" b="0" dirty="0">
              <a:solidFill>
                <a:srgbClr val="FFFFFF"/>
              </a:solidFill>
            </a:endParaRPr>
          </a:p>
        </p:txBody>
      </p:sp>
      <p:grpSp>
        <p:nvGrpSpPr>
          <p:cNvPr id="2" name="Group 34"/>
          <p:cNvGrpSpPr/>
          <p:nvPr userDrawn="1"/>
        </p:nvGrpSpPr>
        <p:grpSpPr>
          <a:xfrm>
            <a:off x="3755767" y="5644731"/>
            <a:ext cx="2923223" cy="2127671"/>
            <a:chOff x="4727575" y="3613150"/>
            <a:chExt cx="1330325" cy="939800"/>
          </a:xfrm>
        </p:grpSpPr>
        <p:sp>
          <p:nvSpPr>
            <p:cNvPr id="21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>
                <a:spcBef>
                  <a:spcPct val="0"/>
                </a:spcBef>
              </a:pPr>
              <a:endParaRPr lang="en-US" sz="2700" b="0" dirty="0">
                <a:solidFill>
                  <a:srgbClr val="06080A"/>
                </a:solidFill>
                <a:latin typeface="Arial" pitchFamily="34" charset="0"/>
              </a:endParaRPr>
            </a:p>
          </p:txBody>
        </p:sp>
        <p:sp>
          <p:nvSpPr>
            <p:cNvPr id="23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>
                <a:spcBef>
                  <a:spcPct val="0"/>
                </a:spcBef>
              </a:pPr>
              <a:endParaRPr lang="en-US" sz="2700" b="0" dirty="0">
                <a:solidFill>
                  <a:srgbClr val="06080A"/>
                </a:solidFill>
                <a:latin typeface="Arial" pitchFamily="34" charset="0"/>
              </a:endParaRPr>
            </a:p>
          </p:txBody>
        </p:sp>
        <p:sp>
          <p:nvSpPr>
            <p:cNvPr id="25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>
                <a:spcBef>
                  <a:spcPct val="0"/>
                </a:spcBef>
              </a:pPr>
              <a:endParaRPr lang="en-US" sz="2700" b="0" dirty="0">
                <a:solidFill>
                  <a:srgbClr val="06080A"/>
                </a:solidFill>
                <a:latin typeface="Arial" pitchFamily="34" charset="0"/>
              </a:endParaRPr>
            </a:p>
          </p:txBody>
        </p:sp>
      </p:grpSp>
      <p:sp>
        <p:nvSpPr>
          <p:cNvPr id="14" name="Picture Placeholder 11"/>
          <p:cNvSpPr>
            <a:spLocks noGrp="1"/>
          </p:cNvSpPr>
          <p:nvPr userDrawn="1">
            <p:ph type="pic" sz="quarter" idx="10"/>
          </p:nvPr>
        </p:nvSpPr>
        <p:spPr>
          <a:xfrm>
            <a:off x="0" y="1"/>
            <a:ext cx="3279038" cy="2528621"/>
          </a:xfrm>
          <a:solidFill>
            <a:schemeClr val="accent2"/>
          </a:solidFill>
        </p:spPr>
        <p:txBody>
          <a:bodyPr anchor="ctr" anchorCtr="0"/>
          <a:lstStyle>
            <a:lvl1pPr algn="ctr">
              <a:defRPr sz="1300" b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 userDrawn="1">
            <p:ph type="pic" sz="quarter" idx="11"/>
          </p:nvPr>
        </p:nvSpPr>
        <p:spPr>
          <a:xfrm>
            <a:off x="3389472" y="1"/>
            <a:ext cx="3279038" cy="2528621"/>
          </a:xfrm>
          <a:solidFill>
            <a:schemeClr val="accent2"/>
          </a:solidFill>
        </p:spPr>
        <p:txBody>
          <a:bodyPr anchor="ctr" anchorCtr="0"/>
          <a:lstStyle>
            <a:lvl1pPr algn="ctr">
              <a:defRPr sz="1300" b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778943" y="1"/>
            <a:ext cx="3279038" cy="2528621"/>
          </a:xfrm>
          <a:solidFill>
            <a:schemeClr val="accent2"/>
          </a:solidFill>
        </p:spPr>
        <p:txBody>
          <a:bodyPr anchor="ctr" anchorCtr="0"/>
          <a:lstStyle>
            <a:lvl1pPr algn="ctr">
              <a:defRPr sz="1300" b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8" name="Title 31"/>
          <p:cNvSpPr>
            <a:spLocks noGrp="1"/>
          </p:cNvSpPr>
          <p:nvPr>
            <p:ph type="title"/>
          </p:nvPr>
        </p:nvSpPr>
        <p:spPr>
          <a:xfrm>
            <a:off x="501176" y="2624986"/>
            <a:ext cx="5682555" cy="1008467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501174" y="3734995"/>
            <a:ext cx="5691028" cy="3011882"/>
          </a:xfrm>
        </p:spPr>
        <p:txBody>
          <a:bodyPr/>
          <a:lstStyle>
            <a:lvl1pPr>
              <a:defRPr lang="en-US" sz="2200" b="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6778944" y="2624985"/>
            <a:ext cx="3279458" cy="5150510"/>
          </a:xfrm>
          <a:solidFill>
            <a:schemeClr val="accent2"/>
          </a:solidFill>
        </p:spPr>
        <p:txBody>
          <a:bodyPr anchor="ctr" anchorCtr="0"/>
          <a:lstStyle>
            <a:lvl1pPr algn="ctr">
              <a:defRPr sz="1300" b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218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90" y="1702052"/>
            <a:ext cx="9139237" cy="61793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4" y="2648075"/>
            <a:ext cx="9134475" cy="4685232"/>
          </a:xfrm>
        </p:spPr>
        <p:txBody>
          <a:bodyPr/>
          <a:lstStyle>
            <a:lvl1pPr>
              <a:spcBef>
                <a:spcPts val="1799"/>
              </a:spcBef>
              <a:defRPr/>
            </a:lvl1pPr>
            <a:lvl2pPr>
              <a:spcBef>
                <a:spcPts val="1799"/>
              </a:spcBef>
              <a:defRPr/>
            </a:lvl2pPr>
            <a:lvl3pPr>
              <a:spcBef>
                <a:spcPts val="1799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Line 685"/>
          <p:cNvSpPr>
            <a:spLocks noChangeShapeType="1"/>
          </p:cNvSpPr>
          <p:nvPr userDrawn="1"/>
        </p:nvSpPr>
        <p:spPr bwMode="auto">
          <a:xfrm>
            <a:off x="460376" y="2347151"/>
            <a:ext cx="9137651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 dirty="0"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 bwMode="auto">
          <a:xfrm>
            <a:off x="0" y="2624985"/>
            <a:ext cx="6678988" cy="5150510"/>
          </a:xfrm>
          <a:prstGeom prst="rect">
            <a:avLst/>
          </a:prstGeom>
          <a:solidFill>
            <a:schemeClr val="accent2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70" tIns="50935" rIns="101870" bIns="50935" anchor="ctr"/>
          <a:lstStyle/>
          <a:p>
            <a:pPr>
              <a:spcBef>
                <a:spcPct val="0"/>
              </a:spcBef>
              <a:defRPr/>
            </a:pPr>
            <a:endParaRPr lang="en-US" sz="2700" b="0" dirty="0">
              <a:solidFill>
                <a:srgbClr val="FFFFFF"/>
              </a:solidFill>
            </a:endParaRPr>
          </a:p>
        </p:txBody>
      </p:sp>
      <p:grpSp>
        <p:nvGrpSpPr>
          <p:cNvPr id="2" name="Group 34"/>
          <p:cNvGrpSpPr/>
          <p:nvPr userDrawn="1"/>
        </p:nvGrpSpPr>
        <p:grpSpPr>
          <a:xfrm>
            <a:off x="3755767" y="5644731"/>
            <a:ext cx="2923223" cy="2127671"/>
            <a:chOff x="4727575" y="3613150"/>
            <a:chExt cx="1330325" cy="939800"/>
          </a:xfrm>
        </p:grpSpPr>
        <p:sp>
          <p:nvSpPr>
            <p:cNvPr id="36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>
                <a:spcBef>
                  <a:spcPct val="0"/>
                </a:spcBef>
              </a:pPr>
              <a:endParaRPr lang="en-US" sz="2700" b="0" dirty="0">
                <a:solidFill>
                  <a:srgbClr val="06080A"/>
                </a:solidFill>
                <a:latin typeface="Arial" pitchFamily="34" charset="0"/>
              </a:endParaRPr>
            </a:p>
          </p:txBody>
        </p:sp>
        <p:sp>
          <p:nvSpPr>
            <p:cNvPr id="37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>
                <a:spcBef>
                  <a:spcPct val="0"/>
                </a:spcBef>
              </a:pPr>
              <a:endParaRPr lang="en-US" sz="2700" b="0" dirty="0">
                <a:solidFill>
                  <a:srgbClr val="06080A"/>
                </a:solidFill>
                <a:latin typeface="Arial" pitchFamily="34" charset="0"/>
              </a:endParaRPr>
            </a:p>
          </p:txBody>
        </p:sp>
        <p:sp>
          <p:nvSpPr>
            <p:cNvPr id="38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>
                <a:spcBef>
                  <a:spcPct val="0"/>
                </a:spcBef>
              </a:pPr>
              <a:endParaRPr lang="en-US" sz="2700" b="0" dirty="0">
                <a:solidFill>
                  <a:srgbClr val="06080A"/>
                </a:solidFill>
                <a:latin typeface="Arial" pitchFamily="34" charset="0"/>
              </a:endParaRPr>
            </a:p>
          </p:txBody>
        </p:sp>
      </p:grpSp>
      <p:sp>
        <p:nvSpPr>
          <p:cNvPr id="28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3279038" cy="2528621"/>
          </a:xfrm>
          <a:solidFill>
            <a:schemeClr val="accent2"/>
          </a:solidFill>
        </p:spPr>
        <p:txBody>
          <a:bodyPr anchor="ctr" anchorCtr="0"/>
          <a:lstStyle>
            <a:lvl1pPr algn="ctr">
              <a:defRPr sz="1300" b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2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389472" y="1"/>
            <a:ext cx="3279038" cy="2528621"/>
          </a:xfrm>
          <a:solidFill>
            <a:schemeClr val="accent2"/>
          </a:solidFill>
        </p:spPr>
        <p:txBody>
          <a:bodyPr anchor="ctr" anchorCtr="0"/>
          <a:lstStyle>
            <a:lvl1pPr algn="ctr">
              <a:defRPr sz="1300" b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3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778943" y="1"/>
            <a:ext cx="3279038" cy="2528621"/>
          </a:xfrm>
          <a:solidFill>
            <a:schemeClr val="accent2"/>
          </a:solidFill>
        </p:spPr>
        <p:txBody>
          <a:bodyPr anchor="ctr" anchorCtr="0"/>
          <a:lstStyle>
            <a:lvl1pPr algn="ctr">
              <a:defRPr sz="1300" b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8" name="Title 31"/>
          <p:cNvSpPr>
            <a:spLocks noGrp="1"/>
          </p:cNvSpPr>
          <p:nvPr>
            <p:ph type="title"/>
          </p:nvPr>
        </p:nvSpPr>
        <p:spPr>
          <a:xfrm>
            <a:off x="502922" y="2624986"/>
            <a:ext cx="5682555" cy="1008467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502920" y="3734993"/>
            <a:ext cx="5701506" cy="3065857"/>
          </a:xfrm>
        </p:spPr>
        <p:txBody>
          <a:bodyPr/>
          <a:lstStyle>
            <a:lvl1pPr>
              <a:defRPr lang="en-US" sz="2200" b="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6778944" y="2624986"/>
            <a:ext cx="3279458" cy="2528621"/>
          </a:xfrm>
          <a:solidFill>
            <a:schemeClr val="accent2"/>
          </a:solidFill>
        </p:spPr>
        <p:txBody>
          <a:bodyPr anchor="ctr" anchorCtr="0"/>
          <a:lstStyle>
            <a:lvl1pPr algn="ctr">
              <a:defRPr sz="1300" b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Picture Placeholder 27"/>
          <p:cNvSpPr>
            <a:spLocks noGrp="1"/>
          </p:cNvSpPr>
          <p:nvPr>
            <p:ph type="pic" sz="quarter" idx="18"/>
          </p:nvPr>
        </p:nvSpPr>
        <p:spPr>
          <a:xfrm>
            <a:off x="6778944" y="5243779"/>
            <a:ext cx="3279458" cy="2528621"/>
          </a:xfrm>
          <a:solidFill>
            <a:schemeClr val="accent2"/>
          </a:solidFill>
        </p:spPr>
        <p:txBody>
          <a:bodyPr anchor="ctr" anchorCtr="0"/>
          <a:lstStyle>
            <a:lvl1pPr algn="ctr">
              <a:defRPr sz="1300" b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6993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J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 bwMode="auto">
          <a:xfrm>
            <a:off x="1" y="2622285"/>
            <a:ext cx="6678778" cy="2549420"/>
          </a:xfrm>
          <a:prstGeom prst="rect">
            <a:avLst/>
          </a:prstGeom>
          <a:solidFill>
            <a:schemeClr val="accent2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70" tIns="50935" rIns="101870" bIns="50935" anchor="ctr"/>
          <a:lstStyle/>
          <a:p>
            <a:pPr>
              <a:spcBef>
                <a:spcPct val="0"/>
              </a:spcBef>
              <a:defRPr/>
            </a:pPr>
            <a:endParaRPr lang="en-US" sz="2700" b="0" dirty="0">
              <a:solidFill>
                <a:srgbClr val="FFFFFF"/>
              </a:solidFill>
            </a:endParaRPr>
          </a:p>
        </p:txBody>
      </p:sp>
      <p:grpSp>
        <p:nvGrpSpPr>
          <p:cNvPr id="23" name="Group 1"/>
          <p:cNvGrpSpPr/>
          <p:nvPr userDrawn="1"/>
        </p:nvGrpSpPr>
        <p:grpSpPr>
          <a:xfrm>
            <a:off x="5215423" y="4106598"/>
            <a:ext cx="1463358" cy="1065107"/>
            <a:chOff x="4732599" y="3613150"/>
            <a:chExt cx="1330325" cy="939800"/>
          </a:xfrm>
        </p:grpSpPr>
        <p:sp>
          <p:nvSpPr>
            <p:cNvPr id="25" name="Freeform 6"/>
            <p:cNvSpPr>
              <a:spLocks noEditPoints="1"/>
            </p:cNvSpPr>
            <p:nvPr/>
          </p:nvSpPr>
          <p:spPr bwMode="auto">
            <a:xfrm>
              <a:off x="4732599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>
                <a:spcBef>
                  <a:spcPct val="0"/>
                </a:spcBef>
              </a:pPr>
              <a:endParaRPr lang="en-US" sz="2700" b="0" dirty="0">
                <a:solidFill>
                  <a:srgbClr val="06080A"/>
                </a:solidFill>
                <a:latin typeface="Arial" pitchFamily="34" charset="0"/>
              </a:endParaRPr>
            </a:p>
          </p:txBody>
        </p:sp>
        <p:sp>
          <p:nvSpPr>
            <p:cNvPr id="26" name="Freeform 9"/>
            <p:cNvSpPr>
              <a:spLocks noEditPoints="1"/>
            </p:cNvSpPr>
            <p:nvPr/>
          </p:nvSpPr>
          <p:spPr bwMode="auto">
            <a:xfrm>
              <a:off x="5593024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>
                <a:spcBef>
                  <a:spcPct val="0"/>
                </a:spcBef>
              </a:pPr>
              <a:endParaRPr lang="en-US" sz="2700" b="0" dirty="0">
                <a:solidFill>
                  <a:srgbClr val="06080A"/>
                </a:solidFill>
                <a:latin typeface="Arial" pitchFamily="34" charset="0"/>
              </a:endParaRPr>
            </a:p>
          </p:txBody>
        </p:sp>
        <p:sp>
          <p:nvSpPr>
            <p:cNvPr id="29" name="Freeform 10"/>
            <p:cNvSpPr>
              <a:spLocks/>
            </p:cNvSpPr>
            <p:nvPr/>
          </p:nvSpPr>
          <p:spPr bwMode="auto">
            <a:xfrm>
              <a:off x="5253299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>
                <a:spcBef>
                  <a:spcPct val="0"/>
                </a:spcBef>
              </a:pPr>
              <a:endParaRPr lang="en-US" sz="2700" b="0" dirty="0">
                <a:solidFill>
                  <a:srgbClr val="06080A"/>
                </a:solidFill>
                <a:latin typeface="Arial" pitchFamily="34" charset="0"/>
              </a:endParaRPr>
            </a:p>
          </p:txBody>
        </p:sp>
      </p:grpSp>
      <p:sp>
        <p:nvSpPr>
          <p:cNvPr id="14" name="Picture Placeholder 11"/>
          <p:cNvSpPr>
            <a:spLocks noGrp="1"/>
          </p:cNvSpPr>
          <p:nvPr userDrawn="1">
            <p:ph type="pic" sz="quarter" idx="10"/>
          </p:nvPr>
        </p:nvSpPr>
        <p:spPr>
          <a:xfrm>
            <a:off x="0" y="-10793"/>
            <a:ext cx="3279038" cy="2538625"/>
          </a:xfrm>
          <a:solidFill>
            <a:schemeClr val="accent2"/>
          </a:solidFill>
        </p:spPr>
        <p:txBody>
          <a:bodyPr anchor="ctr" anchorCtr="0"/>
          <a:lstStyle>
            <a:lvl1pPr algn="ctr">
              <a:defRPr sz="1300" b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 userDrawn="1">
            <p:ph type="pic" sz="quarter" idx="11"/>
          </p:nvPr>
        </p:nvSpPr>
        <p:spPr>
          <a:xfrm>
            <a:off x="3399741" y="-10793"/>
            <a:ext cx="3279038" cy="2538625"/>
          </a:xfrm>
          <a:solidFill>
            <a:schemeClr val="accent2"/>
          </a:solidFill>
        </p:spPr>
        <p:txBody>
          <a:bodyPr anchor="ctr" anchorCtr="0"/>
          <a:lstStyle>
            <a:lvl1pPr algn="ctr">
              <a:defRPr sz="1300" b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2"/>
          </p:nvPr>
        </p:nvSpPr>
        <p:spPr>
          <a:xfrm>
            <a:off x="6778943" y="0"/>
            <a:ext cx="3279038" cy="7772400"/>
          </a:xfrm>
          <a:solidFill>
            <a:schemeClr val="accent2"/>
          </a:solidFill>
        </p:spPr>
        <p:txBody>
          <a:bodyPr anchor="ctr" anchorCtr="0"/>
          <a:lstStyle>
            <a:lvl1pPr algn="ctr">
              <a:defRPr sz="1300" b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8" name="Title 31"/>
          <p:cNvSpPr>
            <a:spLocks noGrp="1"/>
          </p:cNvSpPr>
          <p:nvPr userDrawn="1">
            <p:ph type="title"/>
          </p:nvPr>
        </p:nvSpPr>
        <p:spPr>
          <a:xfrm>
            <a:off x="502922" y="2611528"/>
            <a:ext cx="5682555" cy="1021926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502920" y="3745790"/>
            <a:ext cx="5701506" cy="910378"/>
          </a:xfrm>
        </p:spPr>
        <p:txBody>
          <a:bodyPr/>
          <a:lstStyle>
            <a:lvl1pPr>
              <a:defRPr lang="en-US" sz="2200" b="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Picture Placeholder 23"/>
          <p:cNvSpPr>
            <a:spLocks noGrp="1"/>
          </p:cNvSpPr>
          <p:nvPr userDrawn="1">
            <p:ph type="pic" sz="quarter" idx="17"/>
          </p:nvPr>
        </p:nvSpPr>
        <p:spPr>
          <a:xfrm>
            <a:off x="0" y="5255366"/>
            <a:ext cx="3279038" cy="2538984"/>
          </a:xfrm>
          <a:solidFill>
            <a:schemeClr val="accent2"/>
          </a:solidFill>
        </p:spPr>
        <p:txBody>
          <a:bodyPr anchor="ctr" anchorCtr="0"/>
          <a:lstStyle>
            <a:lvl1pPr algn="ctr">
              <a:defRPr sz="1300" b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Picture Placeholder 25"/>
          <p:cNvSpPr>
            <a:spLocks noGrp="1"/>
          </p:cNvSpPr>
          <p:nvPr userDrawn="1">
            <p:ph type="pic" sz="quarter" idx="18"/>
          </p:nvPr>
        </p:nvSpPr>
        <p:spPr>
          <a:xfrm>
            <a:off x="3389471" y="5255366"/>
            <a:ext cx="3279038" cy="2538984"/>
          </a:xfrm>
          <a:solidFill>
            <a:schemeClr val="accent2"/>
          </a:solidFill>
        </p:spPr>
        <p:txBody>
          <a:bodyPr anchor="ctr" anchorCtr="0"/>
          <a:lstStyle>
            <a:lvl1pPr algn="ctr">
              <a:defRPr sz="1300" b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9289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 bwMode="auto">
          <a:xfrm>
            <a:off x="0" y="2610591"/>
            <a:ext cx="10058400" cy="2538984"/>
          </a:xfrm>
          <a:prstGeom prst="rect">
            <a:avLst/>
          </a:prstGeom>
          <a:solidFill>
            <a:schemeClr val="accent2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70" tIns="50935" rIns="101870" bIns="50935" anchor="ctr"/>
          <a:lstStyle/>
          <a:p>
            <a:pPr>
              <a:spcBef>
                <a:spcPct val="0"/>
              </a:spcBef>
              <a:defRPr/>
            </a:pPr>
            <a:endParaRPr lang="en-US" sz="2700" b="0" dirty="0">
              <a:solidFill>
                <a:srgbClr val="FFFFFF"/>
              </a:solidFill>
            </a:endParaRPr>
          </a:p>
        </p:txBody>
      </p:sp>
      <p:sp>
        <p:nvSpPr>
          <p:cNvPr id="18" name="Title 31"/>
          <p:cNvSpPr>
            <a:spLocks noGrp="1"/>
          </p:cNvSpPr>
          <p:nvPr userDrawn="1">
            <p:ph type="title"/>
          </p:nvPr>
        </p:nvSpPr>
        <p:spPr>
          <a:xfrm>
            <a:off x="501177" y="3065782"/>
            <a:ext cx="8813323" cy="1639043"/>
          </a:xfr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8595044" y="4084470"/>
            <a:ext cx="1463358" cy="1065107"/>
            <a:chOff x="4727575" y="3613150"/>
            <a:chExt cx="1330325" cy="939800"/>
          </a:xfrm>
        </p:grpSpPr>
        <p:sp>
          <p:nvSpPr>
            <p:cNvPr id="26" name="Freeform 6"/>
            <p:cNvSpPr>
              <a:spLocks noEditPoints="1"/>
            </p:cNvSpPr>
            <p:nvPr/>
          </p:nvSpPr>
          <p:spPr bwMode="auto">
            <a:xfrm>
              <a:off x="4727575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>
                <a:spcBef>
                  <a:spcPct val="0"/>
                </a:spcBef>
              </a:pPr>
              <a:endParaRPr lang="en-US" sz="2700" b="0" dirty="0">
                <a:solidFill>
                  <a:srgbClr val="06080A"/>
                </a:solidFill>
                <a:latin typeface="Arial" pitchFamily="34" charset="0"/>
              </a:endParaRPr>
            </a:p>
          </p:txBody>
        </p:sp>
        <p:sp>
          <p:nvSpPr>
            <p:cNvPr id="33" name="Freeform 9"/>
            <p:cNvSpPr>
              <a:spLocks noEditPoints="1"/>
            </p:cNvSpPr>
            <p:nvPr/>
          </p:nvSpPr>
          <p:spPr bwMode="auto">
            <a:xfrm>
              <a:off x="5588000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>
                <a:spcBef>
                  <a:spcPct val="0"/>
                </a:spcBef>
              </a:pPr>
              <a:endParaRPr lang="en-US" sz="2700" b="0" dirty="0">
                <a:solidFill>
                  <a:srgbClr val="06080A"/>
                </a:solidFill>
                <a:latin typeface="Arial" pitchFamily="34" charset="0"/>
              </a:endParaRPr>
            </a:p>
          </p:txBody>
        </p:sp>
        <p:sp>
          <p:nvSpPr>
            <p:cNvPr id="34" name="Freeform 10"/>
            <p:cNvSpPr>
              <a:spLocks/>
            </p:cNvSpPr>
            <p:nvPr/>
          </p:nvSpPr>
          <p:spPr bwMode="auto">
            <a:xfrm>
              <a:off x="5248275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>
                <a:spcBef>
                  <a:spcPct val="0"/>
                </a:spcBef>
              </a:pPr>
              <a:endParaRPr lang="en-US" sz="2700" b="0" dirty="0">
                <a:solidFill>
                  <a:srgbClr val="06080A"/>
                </a:solidFill>
                <a:latin typeface="Arial" pitchFamily="34" charset="0"/>
              </a:endParaRPr>
            </a:p>
          </p:txBody>
        </p:sp>
      </p:grpSp>
      <p:sp>
        <p:nvSpPr>
          <p:cNvPr id="15" name="Picture Placeholder 23"/>
          <p:cNvSpPr>
            <a:spLocks noGrp="1"/>
          </p:cNvSpPr>
          <p:nvPr>
            <p:ph type="pic" sz="quarter" idx="17"/>
          </p:nvPr>
        </p:nvSpPr>
        <p:spPr>
          <a:xfrm>
            <a:off x="0" y="5232079"/>
            <a:ext cx="3279038" cy="2538984"/>
          </a:xfrm>
          <a:solidFill>
            <a:schemeClr val="accent2"/>
          </a:solidFill>
        </p:spPr>
        <p:txBody>
          <a:bodyPr anchor="ctr" anchorCtr="0"/>
          <a:lstStyle>
            <a:lvl1pPr algn="ctr">
              <a:defRPr sz="1300" b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9" name="Picture Placeholder 27"/>
          <p:cNvSpPr>
            <a:spLocks noGrp="1"/>
          </p:cNvSpPr>
          <p:nvPr>
            <p:ph type="pic" sz="quarter" idx="20"/>
          </p:nvPr>
        </p:nvSpPr>
        <p:spPr>
          <a:xfrm>
            <a:off x="6778943" y="5232079"/>
            <a:ext cx="3279038" cy="2538984"/>
          </a:xfrm>
          <a:solidFill>
            <a:schemeClr val="accent2"/>
          </a:solidFill>
        </p:spPr>
        <p:txBody>
          <a:bodyPr anchor="ctr" anchorCtr="0"/>
          <a:lstStyle>
            <a:lvl1pPr algn="ctr">
              <a:defRPr sz="1300" b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0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3389471" y="5232079"/>
            <a:ext cx="3279038" cy="2538984"/>
          </a:xfrm>
          <a:solidFill>
            <a:schemeClr val="accent2"/>
          </a:solidFill>
        </p:spPr>
        <p:txBody>
          <a:bodyPr anchor="ctr" anchorCtr="0"/>
          <a:lstStyle>
            <a:lvl1pPr algn="ctr">
              <a:defRPr sz="1300" b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10793"/>
            <a:ext cx="3279038" cy="2538625"/>
          </a:xfrm>
          <a:solidFill>
            <a:schemeClr val="accent2"/>
          </a:solidFill>
        </p:spPr>
        <p:txBody>
          <a:bodyPr anchor="ctr" anchorCtr="0"/>
          <a:lstStyle>
            <a:lvl1pPr algn="ctr">
              <a:defRPr sz="1300" b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389471" y="-10793"/>
            <a:ext cx="3279038" cy="2538625"/>
          </a:xfrm>
          <a:solidFill>
            <a:schemeClr val="accent2"/>
          </a:solidFill>
        </p:spPr>
        <p:txBody>
          <a:bodyPr anchor="ctr" anchorCtr="0"/>
          <a:lstStyle>
            <a:lvl1pPr algn="ctr">
              <a:defRPr sz="1300" b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8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778943" y="-10795"/>
            <a:ext cx="3279038" cy="2538984"/>
          </a:xfrm>
          <a:solidFill>
            <a:schemeClr val="accent2"/>
          </a:solidFill>
        </p:spPr>
        <p:txBody>
          <a:bodyPr anchor="ctr" anchorCtr="0"/>
          <a:lstStyle>
            <a:lvl1pPr algn="ctr">
              <a:defRPr sz="1300" b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37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 bwMode="auto">
          <a:xfrm>
            <a:off x="1" y="2622285"/>
            <a:ext cx="6678778" cy="2538984"/>
          </a:xfrm>
          <a:prstGeom prst="rect">
            <a:avLst/>
          </a:prstGeom>
          <a:solidFill>
            <a:schemeClr val="accent2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70" tIns="50935" rIns="101870" bIns="50935" anchor="ctr"/>
          <a:lstStyle/>
          <a:p>
            <a:pPr>
              <a:spcBef>
                <a:spcPct val="0"/>
              </a:spcBef>
              <a:defRPr/>
            </a:pPr>
            <a:endParaRPr lang="en-US" sz="2700" b="0" dirty="0">
              <a:solidFill>
                <a:srgbClr val="FFFFFF"/>
              </a:solidFill>
            </a:endParaRPr>
          </a:p>
        </p:txBody>
      </p:sp>
      <p:grpSp>
        <p:nvGrpSpPr>
          <p:cNvPr id="29" name="Group 1"/>
          <p:cNvGrpSpPr/>
          <p:nvPr userDrawn="1"/>
        </p:nvGrpSpPr>
        <p:grpSpPr>
          <a:xfrm>
            <a:off x="5215423" y="4096162"/>
            <a:ext cx="1463358" cy="1065107"/>
            <a:chOff x="4732599" y="3613150"/>
            <a:chExt cx="1330325" cy="939800"/>
          </a:xfrm>
        </p:grpSpPr>
        <p:sp>
          <p:nvSpPr>
            <p:cNvPr id="30" name="Freeform 6"/>
            <p:cNvSpPr>
              <a:spLocks noEditPoints="1"/>
            </p:cNvSpPr>
            <p:nvPr/>
          </p:nvSpPr>
          <p:spPr bwMode="auto">
            <a:xfrm>
              <a:off x="4732599" y="4222750"/>
              <a:ext cx="860425" cy="330200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542" y="0"/>
                </a:cxn>
                <a:cxn ang="0">
                  <a:pos x="412" y="54"/>
                </a:cxn>
                <a:cxn ang="0">
                  <a:pos x="278" y="104"/>
                </a:cxn>
                <a:cxn ang="0">
                  <a:pos x="278" y="104"/>
                </a:cxn>
                <a:cxn ang="0">
                  <a:pos x="0" y="208"/>
                </a:cxn>
                <a:cxn ang="0">
                  <a:pos x="328" y="208"/>
                </a:cxn>
                <a:cxn ang="0">
                  <a:pos x="328" y="208"/>
                </a:cxn>
                <a:cxn ang="0">
                  <a:pos x="388" y="154"/>
                </a:cxn>
                <a:cxn ang="0">
                  <a:pos x="442" y="102"/>
                </a:cxn>
                <a:cxn ang="0">
                  <a:pos x="494" y="5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  <a:cxn ang="0">
                  <a:pos x="542" y="0"/>
                </a:cxn>
              </a:cxnLst>
              <a:rect l="0" t="0" r="r" b="b"/>
              <a:pathLst>
                <a:path w="542" h="208">
                  <a:moveTo>
                    <a:pt x="542" y="0"/>
                  </a:moveTo>
                  <a:lnTo>
                    <a:pt x="542" y="0"/>
                  </a:lnTo>
                  <a:lnTo>
                    <a:pt x="412" y="54"/>
                  </a:lnTo>
                  <a:lnTo>
                    <a:pt x="278" y="104"/>
                  </a:lnTo>
                  <a:lnTo>
                    <a:pt x="278" y="104"/>
                  </a:lnTo>
                  <a:lnTo>
                    <a:pt x="0" y="208"/>
                  </a:lnTo>
                  <a:lnTo>
                    <a:pt x="328" y="208"/>
                  </a:lnTo>
                  <a:lnTo>
                    <a:pt x="328" y="208"/>
                  </a:lnTo>
                  <a:lnTo>
                    <a:pt x="388" y="154"/>
                  </a:lnTo>
                  <a:lnTo>
                    <a:pt x="442" y="102"/>
                  </a:lnTo>
                  <a:lnTo>
                    <a:pt x="494" y="50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>
                <a:spcBef>
                  <a:spcPct val="0"/>
                </a:spcBef>
              </a:pPr>
              <a:endParaRPr lang="en-US" sz="2700" b="0" dirty="0">
                <a:solidFill>
                  <a:srgbClr val="06080A"/>
                </a:solidFill>
                <a:latin typeface="Arial" pitchFamily="34" charset="0"/>
              </a:endParaRPr>
            </a:p>
          </p:txBody>
        </p:sp>
        <p:sp>
          <p:nvSpPr>
            <p:cNvPr id="31" name="Freeform 9"/>
            <p:cNvSpPr>
              <a:spLocks noEditPoints="1"/>
            </p:cNvSpPr>
            <p:nvPr/>
          </p:nvSpPr>
          <p:spPr bwMode="auto">
            <a:xfrm>
              <a:off x="5593024" y="3613150"/>
              <a:ext cx="469900" cy="609600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296" y="0"/>
                </a:cxn>
                <a:cxn ang="0">
                  <a:pos x="240" y="86"/>
                </a:cxn>
                <a:cxn ang="0">
                  <a:pos x="208" y="132"/>
                </a:cxn>
                <a:cxn ang="0">
                  <a:pos x="172" y="180"/>
                </a:cxn>
                <a:cxn ang="0">
                  <a:pos x="134" y="228"/>
                </a:cxn>
                <a:cxn ang="0">
                  <a:pos x="94" y="278"/>
                </a:cxn>
                <a:cxn ang="0">
                  <a:pos x="48" y="33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76" y="352"/>
                </a:cxn>
                <a:cxn ang="0">
                  <a:pos x="150" y="318"/>
                </a:cxn>
                <a:cxn ang="0">
                  <a:pos x="224" y="282"/>
                </a:cxn>
                <a:cxn ang="0">
                  <a:pos x="296" y="248"/>
                </a:cxn>
                <a:cxn ang="0">
                  <a:pos x="296" y="0"/>
                </a:cxn>
                <a:cxn ang="0">
                  <a:pos x="296" y="0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  <a:cxn ang="0">
                  <a:pos x="0" y="384"/>
                </a:cxn>
              </a:cxnLst>
              <a:rect l="0" t="0" r="r" b="b"/>
              <a:pathLst>
                <a:path w="296" h="384">
                  <a:moveTo>
                    <a:pt x="296" y="0"/>
                  </a:moveTo>
                  <a:lnTo>
                    <a:pt x="296" y="0"/>
                  </a:lnTo>
                  <a:lnTo>
                    <a:pt x="240" y="86"/>
                  </a:lnTo>
                  <a:lnTo>
                    <a:pt x="208" y="132"/>
                  </a:lnTo>
                  <a:lnTo>
                    <a:pt x="172" y="180"/>
                  </a:lnTo>
                  <a:lnTo>
                    <a:pt x="134" y="228"/>
                  </a:lnTo>
                  <a:lnTo>
                    <a:pt x="94" y="278"/>
                  </a:lnTo>
                  <a:lnTo>
                    <a:pt x="48" y="330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76" y="352"/>
                  </a:lnTo>
                  <a:lnTo>
                    <a:pt x="150" y="318"/>
                  </a:lnTo>
                  <a:lnTo>
                    <a:pt x="224" y="282"/>
                  </a:lnTo>
                  <a:lnTo>
                    <a:pt x="296" y="248"/>
                  </a:lnTo>
                  <a:lnTo>
                    <a:pt x="296" y="0"/>
                  </a:lnTo>
                  <a:lnTo>
                    <a:pt x="296" y="0"/>
                  </a:lnTo>
                  <a:close/>
                  <a:moveTo>
                    <a:pt x="0" y="384"/>
                  </a:move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>
                <a:spcBef>
                  <a:spcPct val="0"/>
                </a:spcBef>
              </a:pPr>
              <a:endParaRPr lang="en-US" sz="2700" b="0" dirty="0">
                <a:solidFill>
                  <a:srgbClr val="06080A"/>
                </a:solidFill>
                <a:latin typeface="Arial" pitchFamily="34" charset="0"/>
              </a:endParaRPr>
            </a:p>
          </p:txBody>
        </p:sp>
        <p:sp>
          <p:nvSpPr>
            <p:cNvPr id="32" name="Freeform 10"/>
            <p:cNvSpPr>
              <a:spLocks/>
            </p:cNvSpPr>
            <p:nvPr/>
          </p:nvSpPr>
          <p:spPr bwMode="auto">
            <a:xfrm>
              <a:off x="5253299" y="4006850"/>
              <a:ext cx="809625" cy="54610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510" y="344"/>
                </a:cxn>
                <a:cxn ang="0">
                  <a:pos x="510" y="0"/>
                </a:cxn>
                <a:cxn ang="0">
                  <a:pos x="510" y="0"/>
                </a:cxn>
                <a:cxn ang="0">
                  <a:pos x="438" y="34"/>
                </a:cxn>
                <a:cxn ang="0">
                  <a:pos x="364" y="70"/>
                </a:cxn>
                <a:cxn ang="0">
                  <a:pos x="290" y="104"/>
                </a:cxn>
                <a:cxn ang="0">
                  <a:pos x="214" y="136"/>
                </a:cxn>
                <a:cxn ang="0">
                  <a:pos x="214" y="136"/>
                </a:cxn>
                <a:cxn ang="0">
                  <a:pos x="166" y="186"/>
                </a:cxn>
                <a:cxn ang="0">
                  <a:pos x="114" y="238"/>
                </a:cxn>
                <a:cxn ang="0">
                  <a:pos x="60" y="290"/>
                </a:cxn>
                <a:cxn ang="0">
                  <a:pos x="0" y="344"/>
                </a:cxn>
                <a:cxn ang="0">
                  <a:pos x="0" y="344"/>
                </a:cxn>
              </a:cxnLst>
              <a:rect l="0" t="0" r="r" b="b"/>
              <a:pathLst>
                <a:path w="510" h="344">
                  <a:moveTo>
                    <a:pt x="0" y="344"/>
                  </a:moveTo>
                  <a:lnTo>
                    <a:pt x="510" y="344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438" y="34"/>
                  </a:lnTo>
                  <a:lnTo>
                    <a:pt x="364" y="70"/>
                  </a:lnTo>
                  <a:lnTo>
                    <a:pt x="290" y="104"/>
                  </a:lnTo>
                  <a:lnTo>
                    <a:pt x="214" y="136"/>
                  </a:lnTo>
                  <a:lnTo>
                    <a:pt x="214" y="136"/>
                  </a:lnTo>
                  <a:lnTo>
                    <a:pt x="166" y="186"/>
                  </a:lnTo>
                  <a:lnTo>
                    <a:pt x="114" y="238"/>
                  </a:lnTo>
                  <a:lnTo>
                    <a:pt x="60" y="290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>
                <a:spcBef>
                  <a:spcPct val="0"/>
                </a:spcBef>
              </a:pPr>
              <a:endParaRPr lang="en-US" sz="2700" b="0" dirty="0">
                <a:solidFill>
                  <a:srgbClr val="06080A"/>
                </a:solidFill>
                <a:latin typeface="Arial" pitchFamily="34" charset="0"/>
              </a:endParaRPr>
            </a:p>
          </p:txBody>
        </p:sp>
      </p:grpSp>
      <p:sp>
        <p:nvSpPr>
          <p:cNvPr id="40" name="Picture Placeholder 21"/>
          <p:cNvSpPr>
            <a:spLocks noGrp="1"/>
          </p:cNvSpPr>
          <p:nvPr>
            <p:ph type="pic" sz="quarter" idx="19"/>
          </p:nvPr>
        </p:nvSpPr>
        <p:spPr>
          <a:xfrm>
            <a:off x="6778944" y="2622285"/>
            <a:ext cx="3279458" cy="2538984"/>
          </a:xfrm>
          <a:solidFill>
            <a:schemeClr val="accent2"/>
          </a:solidFill>
        </p:spPr>
        <p:txBody>
          <a:bodyPr anchor="ctr" anchorCtr="0"/>
          <a:lstStyle>
            <a:lvl1pPr algn="ctr">
              <a:defRPr sz="1300" b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8" name="Title 31"/>
          <p:cNvSpPr>
            <a:spLocks noGrp="1"/>
          </p:cNvSpPr>
          <p:nvPr userDrawn="1">
            <p:ph type="title"/>
          </p:nvPr>
        </p:nvSpPr>
        <p:spPr>
          <a:xfrm>
            <a:off x="501176" y="2611526"/>
            <a:ext cx="5682555" cy="1011131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501175" y="3734995"/>
            <a:ext cx="5680551" cy="910378"/>
          </a:xfrm>
        </p:spPr>
        <p:txBody>
          <a:bodyPr/>
          <a:lstStyle>
            <a:lvl1pPr>
              <a:defRPr lang="en-US" sz="2200" b="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Picture Placeholder 23"/>
          <p:cNvSpPr>
            <a:spLocks noGrp="1"/>
          </p:cNvSpPr>
          <p:nvPr>
            <p:ph type="pic" sz="quarter" idx="17"/>
          </p:nvPr>
        </p:nvSpPr>
        <p:spPr>
          <a:xfrm>
            <a:off x="0" y="5255366"/>
            <a:ext cx="3279038" cy="2538984"/>
          </a:xfrm>
          <a:solidFill>
            <a:schemeClr val="accent2"/>
          </a:solidFill>
        </p:spPr>
        <p:txBody>
          <a:bodyPr anchor="ctr" anchorCtr="0"/>
          <a:lstStyle>
            <a:lvl1pPr algn="ctr">
              <a:defRPr sz="1300" b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Picture Placeholder 27"/>
          <p:cNvSpPr>
            <a:spLocks noGrp="1"/>
          </p:cNvSpPr>
          <p:nvPr>
            <p:ph type="pic" sz="quarter" idx="20"/>
          </p:nvPr>
        </p:nvSpPr>
        <p:spPr>
          <a:xfrm>
            <a:off x="6778943" y="5255366"/>
            <a:ext cx="3279038" cy="2538984"/>
          </a:xfrm>
          <a:solidFill>
            <a:schemeClr val="accent2"/>
          </a:solidFill>
        </p:spPr>
        <p:txBody>
          <a:bodyPr anchor="ctr" anchorCtr="0"/>
          <a:lstStyle>
            <a:lvl1pPr algn="ctr">
              <a:defRPr sz="1300" b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3399948" y="5255366"/>
            <a:ext cx="3270727" cy="2538984"/>
          </a:xfrm>
          <a:solidFill>
            <a:schemeClr val="accent2"/>
          </a:solidFill>
        </p:spPr>
        <p:txBody>
          <a:bodyPr anchor="ctr" anchorCtr="0"/>
          <a:lstStyle>
            <a:lvl1pPr algn="ctr">
              <a:defRPr sz="1300" b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10796"/>
            <a:ext cx="3279038" cy="2538984"/>
          </a:xfrm>
          <a:solidFill>
            <a:schemeClr val="accent2"/>
          </a:solidFill>
        </p:spPr>
        <p:txBody>
          <a:bodyPr anchor="ctr" anchorCtr="0"/>
          <a:lstStyle>
            <a:lvl1pPr algn="ctr">
              <a:defRPr sz="1300" b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389471" y="-10796"/>
            <a:ext cx="3279038" cy="2538984"/>
          </a:xfrm>
          <a:solidFill>
            <a:schemeClr val="accent2"/>
          </a:solidFill>
        </p:spPr>
        <p:txBody>
          <a:bodyPr anchor="ctr" anchorCtr="0"/>
          <a:lstStyle>
            <a:lvl1pPr algn="ctr">
              <a:defRPr sz="1300" b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778943" y="-10795"/>
            <a:ext cx="3279038" cy="2538984"/>
          </a:xfrm>
          <a:solidFill>
            <a:schemeClr val="accent2"/>
          </a:solidFill>
        </p:spPr>
        <p:txBody>
          <a:bodyPr anchor="ctr" anchorCtr="0"/>
          <a:lstStyle>
            <a:lvl1pPr algn="ctr">
              <a:defRPr sz="1300" b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7261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228727"/>
            <a:ext cx="10058400" cy="6543675"/>
          </a:xfrm>
          <a:prstGeom prst="rect">
            <a:avLst/>
          </a:prstGeom>
          <a:solidFill>
            <a:srgbClr val="F1E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endParaRPr lang="en-US" b="0" dirty="0">
              <a:solidFill>
                <a:srgbClr val="003763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0205" y="2747736"/>
            <a:ext cx="9135182" cy="1544638"/>
          </a:xfrm>
        </p:spPr>
        <p:txBody>
          <a:bodyPr anchor="b" anchorCtr="0"/>
          <a:lstStyle>
            <a:lvl1pPr algn="l">
              <a:defRPr sz="4800" b="1" cap="all">
                <a:solidFill>
                  <a:srgbClr val="00376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Line 685"/>
          <p:cNvSpPr>
            <a:spLocks noChangeShapeType="1"/>
          </p:cNvSpPr>
          <p:nvPr userDrawn="1"/>
        </p:nvSpPr>
        <p:spPr bwMode="auto">
          <a:xfrm>
            <a:off x="460376" y="4408467"/>
            <a:ext cx="9137651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593" y="4522603"/>
            <a:ext cx="9124702" cy="914401"/>
          </a:xfrm>
        </p:spPr>
        <p:txBody>
          <a:bodyPr/>
          <a:lstStyle>
            <a:lvl1pPr marL="0" indent="0">
              <a:buNone/>
              <a:defRPr sz="3600" i="1" spc="50">
                <a:solidFill>
                  <a:srgbClr val="00376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234095" y="7262018"/>
            <a:ext cx="3251200" cy="279400"/>
          </a:xfrm>
        </p:spPr>
        <p:txBody>
          <a:bodyPr/>
          <a:lstStyle>
            <a:lvl1pPr marL="0" indent="0">
              <a:buNone/>
              <a:defRPr sz="2000" b="0" i="1" baseline="0">
                <a:solidFill>
                  <a:schemeClr val="bg2">
                    <a:lumMod val="75000"/>
                  </a:schemeClr>
                </a:solidFill>
              </a:defRPr>
            </a:lvl1pPr>
            <a:lvl2pPr marL="304765" indent="0">
              <a:buNone/>
              <a:defRPr/>
            </a:lvl2pPr>
            <a:lvl3pPr marL="584132" indent="0">
              <a:buNone/>
              <a:defRPr/>
            </a:lvl3pPr>
            <a:lvl4pPr marL="573020" indent="0">
              <a:buNone/>
              <a:defRPr/>
            </a:lvl4pPr>
            <a:lvl5pPr marL="747626" indent="0">
              <a:buNone/>
              <a:defRPr/>
            </a:lvl5pPr>
          </a:lstStyle>
          <a:p>
            <a:pPr lvl="0"/>
            <a:r>
              <a:rPr lang="en-US" dirty="0" smtClean="0"/>
              <a:t>www.countyhealthrankings.org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206"/>
            <a:ext cx="10058400" cy="16946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292" y="6609900"/>
            <a:ext cx="5020066" cy="116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056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228727"/>
            <a:ext cx="10058400" cy="6543675"/>
          </a:xfrm>
          <a:prstGeom prst="rect">
            <a:avLst/>
          </a:prstGeom>
          <a:solidFill>
            <a:srgbClr val="F1E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endParaRPr lang="en-US" b="0" dirty="0">
              <a:solidFill>
                <a:srgbClr val="00376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68593" y="4522603"/>
            <a:ext cx="9124702" cy="914401"/>
          </a:xfrm>
        </p:spPr>
        <p:txBody>
          <a:bodyPr/>
          <a:lstStyle>
            <a:lvl1pPr marL="0" indent="0">
              <a:buNone/>
              <a:defRPr sz="3200" i="0" spc="50">
                <a:solidFill>
                  <a:srgbClr val="00376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additional title information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206"/>
            <a:ext cx="10058400" cy="169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765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90" y="1702052"/>
            <a:ext cx="9139237" cy="61793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4" y="2648075"/>
            <a:ext cx="9134475" cy="4685232"/>
          </a:xfrm>
        </p:spPr>
        <p:txBody>
          <a:bodyPr/>
          <a:lstStyle>
            <a:lvl1pPr>
              <a:spcBef>
                <a:spcPts val="1799"/>
              </a:spcBef>
              <a:defRPr/>
            </a:lvl1pPr>
            <a:lvl2pPr>
              <a:spcBef>
                <a:spcPts val="1799"/>
              </a:spcBef>
              <a:defRPr/>
            </a:lvl2pPr>
            <a:lvl3pPr>
              <a:spcBef>
                <a:spcPts val="1799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Line 685"/>
          <p:cNvSpPr>
            <a:spLocks noChangeShapeType="1"/>
          </p:cNvSpPr>
          <p:nvPr userDrawn="1"/>
        </p:nvSpPr>
        <p:spPr bwMode="auto">
          <a:xfrm>
            <a:off x="460376" y="2347151"/>
            <a:ext cx="9137651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7266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9" y="3215462"/>
            <a:ext cx="8548687" cy="1544638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882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1964" y="2697532"/>
            <a:ext cx="4491037" cy="4289425"/>
          </a:xfrm>
        </p:spPr>
        <p:txBody>
          <a:bodyPr/>
          <a:lstStyle>
            <a:lvl1pPr marL="203177" indent="-203177">
              <a:spcBef>
                <a:spcPts val="1799"/>
              </a:spcBef>
              <a:defRPr sz="2000"/>
            </a:lvl1pPr>
            <a:lvl2pPr marL="457146" indent="-203177">
              <a:spcBef>
                <a:spcPts val="1799"/>
              </a:spcBef>
              <a:defRPr sz="1700"/>
            </a:lvl2pPr>
            <a:lvl3pPr>
              <a:spcBef>
                <a:spcPts val="1200"/>
              </a:spcBef>
              <a:defRPr sz="1700"/>
            </a:lvl3pPr>
            <a:lvl4pPr>
              <a:spcBef>
                <a:spcPts val="1200"/>
              </a:spcBef>
              <a:defRPr sz="1400"/>
            </a:lvl4pPr>
            <a:lvl5pPr>
              <a:spcBef>
                <a:spcPts val="1200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2697532"/>
            <a:ext cx="4491038" cy="4289425"/>
          </a:xfrm>
        </p:spPr>
        <p:txBody>
          <a:bodyPr/>
          <a:lstStyle>
            <a:lvl1pPr marL="203177" indent="-203177">
              <a:spcBef>
                <a:spcPts val="1799"/>
              </a:spcBef>
              <a:defRPr sz="2000"/>
            </a:lvl1pPr>
            <a:lvl2pPr indent="-203177">
              <a:spcBef>
                <a:spcPts val="1799"/>
              </a:spcBef>
              <a:defRPr sz="1700"/>
            </a:lvl2pPr>
            <a:lvl3pPr>
              <a:spcBef>
                <a:spcPts val="1200"/>
              </a:spcBef>
              <a:defRPr sz="1700"/>
            </a:lvl3pPr>
            <a:lvl4pPr>
              <a:spcBef>
                <a:spcPts val="1200"/>
              </a:spcBef>
              <a:defRPr sz="1400"/>
            </a:lvl4pPr>
            <a:lvl5pPr>
              <a:spcBef>
                <a:spcPts val="1200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8790" y="1653101"/>
            <a:ext cx="9139237" cy="62071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Line 685"/>
          <p:cNvSpPr>
            <a:spLocks noChangeShapeType="1"/>
          </p:cNvSpPr>
          <p:nvPr userDrawn="1"/>
        </p:nvSpPr>
        <p:spPr bwMode="auto">
          <a:xfrm>
            <a:off x="460376" y="2256925"/>
            <a:ext cx="9137651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401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713" y="2670247"/>
            <a:ext cx="4443412" cy="304550"/>
          </a:xfrm>
        </p:spPr>
        <p:txBody>
          <a:bodyPr anchor="t" anchorCtr="0"/>
          <a:lstStyle>
            <a:lvl1pPr marL="0" indent="0">
              <a:buNone/>
              <a:defRPr sz="2500" b="0" i="1" spc="70">
                <a:solidFill>
                  <a:srgbClr val="F8931F"/>
                </a:solidFill>
                <a:latin typeface="+mj-lt"/>
              </a:defRPr>
            </a:lvl1pPr>
            <a:lvl2pPr marL="457146" indent="0">
              <a:buNone/>
              <a:defRPr sz="2000" b="1"/>
            </a:lvl2pPr>
            <a:lvl3pPr marL="914294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2" indent="0">
              <a:buNone/>
              <a:defRPr sz="1600" b="1"/>
            </a:lvl6pPr>
            <a:lvl7pPr marL="2742880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713" y="3177653"/>
            <a:ext cx="4443412" cy="4478337"/>
          </a:xfrm>
        </p:spPr>
        <p:txBody>
          <a:bodyPr/>
          <a:lstStyle>
            <a:lvl1pPr marL="203177" indent="-203177">
              <a:defRPr sz="2000"/>
            </a:lvl1pPr>
            <a:lvl2pPr marL="457146" indent="-203177">
              <a:defRPr sz="17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1"/>
          </p:nvPr>
        </p:nvSpPr>
        <p:spPr>
          <a:xfrm>
            <a:off x="5141478" y="2661429"/>
            <a:ext cx="4443412" cy="313370"/>
          </a:xfrm>
        </p:spPr>
        <p:txBody>
          <a:bodyPr anchor="t" anchorCtr="0"/>
          <a:lstStyle>
            <a:lvl1pPr marL="0" indent="0">
              <a:buNone/>
              <a:defRPr sz="2500" b="0" i="1" spc="70">
                <a:solidFill>
                  <a:srgbClr val="F8931F"/>
                </a:solidFill>
                <a:latin typeface="+mj-lt"/>
              </a:defRPr>
            </a:lvl1pPr>
            <a:lvl2pPr marL="457146" indent="0">
              <a:buNone/>
              <a:defRPr sz="2000" b="1"/>
            </a:lvl2pPr>
            <a:lvl3pPr marL="914294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2" indent="0">
              <a:buNone/>
              <a:defRPr sz="1600" b="1"/>
            </a:lvl6pPr>
            <a:lvl7pPr marL="2742880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2"/>
          </p:nvPr>
        </p:nvSpPr>
        <p:spPr>
          <a:xfrm>
            <a:off x="5141478" y="3177653"/>
            <a:ext cx="4443412" cy="4478337"/>
          </a:xfrm>
        </p:spPr>
        <p:txBody>
          <a:bodyPr/>
          <a:lstStyle>
            <a:lvl1pPr marL="203177" indent="-203177">
              <a:defRPr sz="2000"/>
            </a:lvl1pPr>
            <a:lvl2pPr marL="457146" indent="-203177">
              <a:defRPr sz="17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49265" y="1745751"/>
            <a:ext cx="9139237" cy="62071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Line 685"/>
          <p:cNvSpPr>
            <a:spLocks noChangeShapeType="1"/>
          </p:cNvSpPr>
          <p:nvPr userDrawn="1"/>
        </p:nvSpPr>
        <p:spPr bwMode="auto">
          <a:xfrm>
            <a:off x="450850" y="2409324"/>
            <a:ext cx="9137651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934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9" y="3215462"/>
            <a:ext cx="8548687" cy="1544638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8790" y="1802776"/>
            <a:ext cx="9139237" cy="62071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Line 685"/>
          <p:cNvSpPr>
            <a:spLocks noChangeShapeType="1"/>
          </p:cNvSpPr>
          <p:nvPr userDrawn="1"/>
        </p:nvSpPr>
        <p:spPr bwMode="auto">
          <a:xfrm>
            <a:off x="460376" y="2418850"/>
            <a:ext cx="9137651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6668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0243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136" y="6362482"/>
            <a:ext cx="8431138" cy="642937"/>
          </a:xfrm>
        </p:spPr>
        <p:txBody>
          <a:bodyPr/>
          <a:lstStyle>
            <a:lvl1pPr algn="l"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22137" y="1747853"/>
            <a:ext cx="8414129" cy="4405298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4" indent="0">
              <a:buNone/>
              <a:defRPr sz="25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2" indent="0">
              <a:buNone/>
              <a:defRPr sz="2000"/>
            </a:lvl6pPr>
            <a:lvl7pPr marL="2742880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136" y="7101439"/>
            <a:ext cx="8442478" cy="670961"/>
          </a:xfrm>
        </p:spPr>
        <p:txBody>
          <a:bodyPr/>
          <a:lstStyle>
            <a:lvl1pPr marL="0" indent="0">
              <a:buNone/>
              <a:defRPr sz="3000"/>
            </a:lvl1pPr>
            <a:lvl2pPr marL="457146" indent="0">
              <a:buNone/>
              <a:defRPr sz="1200"/>
            </a:lvl2pPr>
            <a:lvl3pPr marL="914294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2" indent="0">
              <a:buNone/>
              <a:defRPr sz="900"/>
            </a:lvl6pPr>
            <a:lvl7pPr marL="2742880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1963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1964" y="2738011"/>
            <a:ext cx="9134475" cy="46152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8790" y="1745751"/>
            <a:ext cx="9139237" cy="6207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Line 685"/>
          <p:cNvSpPr>
            <a:spLocks noChangeShapeType="1"/>
          </p:cNvSpPr>
          <p:nvPr userDrawn="1"/>
        </p:nvSpPr>
        <p:spPr bwMode="auto">
          <a:xfrm>
            <a:off x="460376" y="2409324"/>
            <a:ext cx="9137651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1028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3613" y="1748919"/>
            <a:ext cx="2284412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8788" y="1748919"/>
            <a:ext cx="6702425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748956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61964" y="2752256"/>
            <a:ext cx="9134475" cy="4671586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8790" y="1755275"/>
            <a:ext cx="9139237" cy="62071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Line 685"/>
          <p:cNvSpPr>
            <a:spLocks noChangeShapeType="1"/>
          </p:cNvSpPr>
          <p:nvPr userDrawn="1"/>
        </p:nvSpPr>
        <p:spPr bwMode="auto">
          <a:xfrm>
            <a:off x="460376" y="2418850"/>
            <a:ext cx="9137651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1361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228727"/>
            <a:ext cx="10058400" cy="6543675"/>
          </a:xfrm>
          <a:prstGeom prst="rect">
            <a:avLst/>
          </a:prstGeom>
          <a:solidFill>
            <a:srgbClr val="F1E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endParaRPr lang="en-US" b="0" dirty="0">
              <a:solidFill>
                <a:srgbClr val="003763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0205" y="2747736"/>
            <a:ext cx="9135182" cy="1544638"/>
          </a:xfrm>
        </p:spPr>
        <p:txBody>
          <a:bodyPr anchor="b" anchorCtr="0"/>
          <a:lstStyle>
            <a:lvl1pPr algn="l">
              <a:defRPr sz="4800" b="1" cap="all">
                <a:solidFill>
                  <a:srgbClr val="00376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Line 685"/>
          <p:cNvSpPr>
            <a:spLocks noChangeShapeType="1"/>
          </p:cNvSpPr>
          <p:nvPr userDrawn="1"/>
        </p:nvSpPr>
        <p:spPr bwMode="auto">
          <a:xfrm>
            <a:off x="460376" y="4408467"/>
            <a:ext cx="9137651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593" y="4522603"/>
            <a:ext cx="9124702" cy="914401"/>
          </a:xfrm>
        </p:spPr>
        <p:txBody>
          <a:bodyPr/>
          <a:lstStyle>
            <a:lvl1pPr marL="0" indent="0">
              <a:buNone/>
              <a:defRPr sz="3600" i="1" spc="50">
                <a:solidFill>
                  <a:srgbClr val="00376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234095" y="7262018"/>
            <a:ext cx="3251200" cy="279400"/>
          </a:xfrm>
        </p:spPr>
        <p:txBody>
          <a:bodyPr/>
          <a:lstStyle>
            <a:lvl1pPr marL="0" indent="0">
              <a:buNone/>
              <a:defRPr sz="2000" b="0" i="1" baseline="0">
                <a:solidFill>
                  <a:schemeClr val="bg2">
                    <a:lumMod val="75000"/>
                  </a:schemeClr>
                </a:solidFill>
              </a:defRPr>
            </a:lvl1pPr>
            <a:lvl2pPr marL="304765" indent="0">
              <a:buNone/>
              <a:defRPr/>
            </a:lvl2pPr>
            <a:lvl3pPr marL="584132" indent="0">
              <a:buNone/>
              <a:defRPr/>
            </a:lvl3pPr>
            <a:lvl4pPr marL="573020" indent="0">
              <a:buNone/>
              <a:defRPr/>
            </a:lvl4pPr>
            <a:lvl5pPr marL="747626" indent="0">
              <a:buNone/>
              <a:defRPr/>
            </a:lvl5pPr>
          </a:lstStyle>
          <a:p>
            <a:pPr lvl="0"/>
            <a:r>
              <a:rPr lang="en-US" dirty="0" smtClean="0"/>
              <a:t>www.countyhealthrankings.org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206"/>
            <a:ext cx="10058400" cy="16946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292" y="6609900"/>
            <a:ext cx="5020066" cy="116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093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228727"/>
            <a:ext cx="10058400" cy="6543675"/>
          </a:xfrm>
          <a:prstGeom prst="rect">
            <a:avLst/>
          </a:prstGeom>
          <a:solidFill>
            <a:srgbClr val="F1E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endParaRPr lang="en-US" b="0" dirty="0">
              <a:solidFill>
                <a:srgbClr val="00376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68593" y="4522603"/>
            <a:ext cx="9124702" cy="914401"/>
          </a:xfrm>
        </p:spPr>
        <p:txBody>
          <a:bodyPr/>
          <a:lstStyle>
            <a:lvl1pPr marL="0" indent="0">
              <a:buNone/>
              <a:defRPr sz="3200" i="0" spc="50">
                <a:solidFill>
                  <a:srgbClr val="00376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additional title information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206"/>
            <a:ext cx="10058400" cy="169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911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90" y="1702052"/>
            <a:ext cx="9139237" cy="61793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4" y="2648075"/>
            <a:ext cx="9134475" cy="4685232"/>
          </a:xfrm>
        </p:spPr>
        <p:txBody>
          <a:bodyPr/>
          <a:lstStyle>
            <a:lvl1pPr>
              <a:spcBef>
                <a:spcPts val="1799"/>
              </a:spcBef>
              <a:defRPr/>
            </a:lvl1pPr>
            <a:lvl2pPr>
              <a:spcBef>
                <a:spcPts val="1799"/>
              </a:spcBef>
              <a:defRPr/>
            </a:lvl2pPr>
            <a:lvl3pPr>
              <a:spcBef>
                <a:spcPts val="1799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Line 685"/>
          <p:cNvSpPr>
            <a:spLocks noChangeShapeType="1"/>
          </p:cNvSpPr>
          <p:nvPr userDrawn="1"/>
        </p:nvSpPr>
        <p:spPr bwMode="auto">
          <a:xfrm>
            <a:off x="460376" y="2347151"/>
            <a:ext cx="9137651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6185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9" y="3215462"/>
            <a:ext cx="8548687" cy="1544638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604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1964" y="2697532"/>
            <a:ext cx="4491037" cy="4289425"/>
          </a:xfrm>
        </p:spPr>
        <p:txBody>
          <a:bodyPr/>
          <a:lstStyle>
            <a:lvl1pPr marL="203177" indent="-203177">
              <a:spcBef>
                <a:spcPts val="1799"/>
              </a:spcBef>
              <a:defRPr sz="2000"/>
            </a:lvl1pPr>
            <a:lvl2pPr marL="457146" indent="-203177">
              <a:spcBef>
                <a:spcPts val="1799"/>
              </a:spcBef>
              <a:defRPr sz="1700"/>
            </a:lvl2pPr>
            <a:lvl3pPr>
              <a:spcBef>
                <a:spcPts val="1200"/>
              </a:spcBef>
              <a:defRPr sz="1700"/>
            </a:lvl3pPr>
            <a:lvl4pPr>
              <a:spcBef>
                <a:spcPts val="1200"/>
              </a:spcBef>
              <a:defRPr sz="1400"/>
            </a:lvl4pPr>
            <a:lvl5pPr>
              <a:spcBef>
                <a:spcPts val="1200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2697532"/>
            <a:ext cx="4491038" cy="4289425"/>
          </a:xfrm>
        </p:spPr>
        <p:txBody>
          <a:bodyPr/>
          <a:lstStyle>
            <a:lvl1pPr marL="203177" indent="-203177">
              <a:spcBef>
                <a:spcPts val="1799"/>
              </a:spcBef>
              <a:defRPr sz="2000"/>
            </a:lvl1pPr>
            <a:lvl2pPr indent="-203177">
              <a:spcBef>
                <a:spcPts val="1799"/>
              </a:spcBef>
              <a:defRPr sz="1700"/>
            </a:lvl2pPr>
            <a:lvl3pPr>
              <a:spcBef>
                <a:spcPts val="1200"/>
              </a:spcBef>
              <a:defRPr sz="1700"/>
            </a:lvl3pPr>
            <a:lvl4pPr>
              <a:spcBef>
                <a:spcPts val="1200"/>
              </a:spcBef>
              <a:defRPr sz="1400"/>
            </a:lvl4pPr>
            <a:lvl5pPr>
              <a:spcBef>
                <a:spcPts val="1200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8790" y="1736225"/>
            <a:ext cx="9139237" cy="62071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Line 685"/>
          <p:cNvSpPr>
            <a:spLocks noChangeShapeType="1"/>
          </p:cNvSpPr>
          <p:nvPr userDrawn="1"/>
        </p:nvSpPr>
        <p:spPr bwMode="auto">
          <a:xfrm>
            <a:off x="460376" y="2256925"/>
            <a:ext cx="9137651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 dirty="0"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1964" y="2697532"/>
            <a:ext cx="4491037" cy="4289425"/>
          </a:xfrm>
        </p:spPr>
        <p:txBody>
          <a:bodyPr/>
          <a:lstStyle>
            <a:lvl1pPr marL="203177" indent="-203177">
              <a:spcBef>
                <a:spcPts val="1799"/>
              </a:spcBef>
              <a:defRPr sz="2000"/>
            </a:lvl1pPr>
            <a:lvl2pPr marL="457146" indent="-203177">
              <a:spcBef>
                <a:spcPts val="1799"/>
              </a:spcBef>
              <a:defRPr sz="1700"/>
            </a:lvl2pPr>
            <a:lvl3pPr>
              <a:spcBef>
                <a:spcPts val="1200"/>
              </a:spcBef>
              <a:defRPr sz="1700"/>
            </a:lvl3pPr>
            <a:lvl4pPr>
              <a:spcBef>
                <a:spcPts val="1200"/>
              </a:spcBef>
              <a:defRPr sz="1400"/>
            </a:lvl4pPr>
            <a:lvl5pPr>
              <a:spcBef>
                <a:spcPts val="1200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2697532"/>
            <a:ext cx="4491038" cy="4289425"/>
          </a:xfrm>
        </p:spPr>
        <p:txBody>
          <a:bodyPr/>
          <a:lstStyle>
            <a:lvl1pPr marL="203177" indent="-203177">
              <a:spcBef>
                <a:spcPts val="1799"/>
              </a:spcBef>
              <a:defRPr sz="2000"/>
            </a:lvl1pPr>
            <a:lvl2pPr indent="-203177">
              <a:spcBef>
                <a:spcPts val="1799"/>
              </a:spcBef>
              <a:defRPr sz="1700"/>
            </a:lvl2pPr>
            <a:lvl3pPr>
              <a:spcBef>
                <a:spcPts val="1200"/>
              </a:spcBef>
              <a:defRPr sz="1700"/>
            </a:lvl3pPr>
            <a:lvl4pPr>
              <a:spcBef>
                <a:spcPts val="1200"/>
              </a:spcBef>
              <a:defRPr sz="1400"/>
            </a:lvl4pPr>
            <a:lvl5pPr>
              <a:spcBef>
                <a:spcPts val="1200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8790" y="1653101"/>
            <a:ext cx="9139237" cy="62071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Line 685"/>
          <p:cNvSpPr>
            <a:spLocks noChangeShapeType="1"/>
          </p:cNvSpPr>
          <p:nvPr userDrawn="1"/>
        </p:nvSpPr>
        <p:spPr bwMode="auto">
          <a:xfrm>
            <a:off x="460376" y="2256925"/>
            <a:ext cx="9137651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8455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713" y="2670247"/>
            <a:ext cx="4443412" cy="304550"/>
          </a:xfrm>
        </p:spPr>
        <p:txBody>
          <a:bodyPr anchor="t" anchorCtr="0"/>
          <a:lstStyle>
            <a:lvl1pPr marL="0" indent="0">
              <a:buNone/>
              <a:defRPr sz="2500" b="0" i="1" spc="70">
                <a:solidFill>
                  <a:srgbClr val="F8931F"/>
                </a:solidFill>
                <a:latin typeface="+mj-lt"/>
              </a:defRPr>
            </a:lvl1pPr>
            <a:lvl2pPr marL="457146" indent="0">
              <a:buNone/>
              <a:defRPr sz="2000" b="1"/>
            </a:lvl2pPr>
            <a:lvl3pPr marL="914294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2" indent="0">
              <a:buNone/>
              <a:defRPr sz="1600" b="1"/>
            </a:lvl6pPr>
            <a:lvl7pPr marL="2742880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713" y="3177653"/>
            <a:ext cx="4443412" cy="4478337"/>
          </a:xfrm>
        </p:spPr>
        <p:txBody>
          <a:bodyPr/>
          <a:lstStyle>
            <a:lvl1pPr marL="203177" indent="-203177">
              <a:defRPr sz="2000"/>
            </a:lvl1pPr>
            <a:lvl2pPr marL="457146" indent="-203177">
              <a:defRPr sz="17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1"/>
          </p:nvPr>
        </p:nvSpPr>
        <p:spPr>
          <a:xfrm>
            <a:off x="5141478" y="2661429"/>
            <a:ext cx="4443412" cy="313370"/>
          </a:xfrm>
        </p:spPr>
        <p:txBody>
          <a:bodyPr anchor="t" anchorCtr="0"/>
          <a:lstStyle>
            <a:lvl1pPr marL="0" indent="0">
              <a:buNone/>
              <a:defRPr sz="2500" b="0" i="1" spc="70">
                <a:solidFill>
                  <a:srgbClr val="F8931F"/>
                </a:solidFill>
                <a:latin typeface="+mj-lt"/>
              </a:defRPr>
            </a:lvl1pPr>
            <a:lvl2pPr marL="457146" indent="0">
              <a:buNone/>
              <a:defRPr sz="2000" b="1"/>
            </a:lvl2pPr>
            <a:lvl3pPr marL="914294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2" indent="0">
              <a:buNone/>
              <a:defRPr sz="1600" b="1"/>
            </a:lvl6pPr>
            <a:lvl7pPr marL="2742880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2"/>
          </p:nvPr>
        </p:nvSpPr>
        <p:spPr>
          <a:xfrm>
            <a:off x="5141478" y="3177653"/>
            <a:ext cx="4443412" cy="4478337"/>
          </a:xfrm>
        </p:spPr>
        <p:txBody>
          <a:bodyPr/>
          <a:lstStyle>
            <a:lvl1pPr marL="203177" indent="-203177">
              <a:defRPr sz="2000"/>
            </a:lvl1pPr>
            <a:lvl2pPr marL="457146" indent="-203177">
              <a:defRPr sz="17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49265" y="1745751"/>
            <a:ext cx="9139237" cy="62071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Line 685"/>
          <p:cNvSpPr>
            <a:spLocks noChangeShapeType="1"/>
          </p:cNvSpPr>
          <p:nvPr userDrawn="1"/>
        </p:nvSpPr>
        <p:spPr bwMode="auto">
          <a:xfrm>
            <a:off x="450850" y="2409324"/>
            <a:ext cx="9137651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9486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8790" y="1802776"/>
            <a:ext cx="9139237" cy="62071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Line 685"/>
          <p:cNvSpPr>
            <a:spLocks noChangeShapeType="1"/>
          </p:cNvSpPr>
          <p:nvPr userDrawn="1"/>
        </p:nvSpPr>
        <p:spPr bwMode="auto">
          <a:xfrm>
            <a:off x="460376" y="2418850"/>
            <a:ext cx="9137651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8409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3722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136" y="6362482"/>
            <a:ext cx="8431138" cy="642937"/>
          </a:xfrm>
        </p:spPr>
        <p:txBody>
          <a:bodyPr/>
          <a:lstStyle>
            <a:lvl1pPr algn="l"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22137" y="1747853"/>
            <a:ext cx="8414129" cy="4405298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4" indent="0">
              <a:buNone/>
              <a:defRPr sz="25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2" indent="0">
              <a:buNone/>
              <a:defRPr sz="2000"/>
            </a:lvl6pPr>
            <a:lvl7pPr marL="2742880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136" y="7101439"/>
            <a:ext cx="8442478" cy="670961"/>
          </a:xfrm>
        </p:spPr>
        <p:txBody>
          <a:bodyPr/>
          <a:lstStyle>
            <a:lvl1pPr marL="0" indent="0">
              <a:buNone/>
              <a:defRPr sz="3000"/>
            </a:lvl1pPr>
            <a:lvl2pPr marL="457146" indent="0">
              <a:buNone/>
              <a:defRPr sz="1200"/>
            </a:lvl2pPr>
            <a:lvl3pPr marL="914294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2" indent="0">
              <a:buNone/>
              <a:defRPr sz="900"/>
            </a:lvl6pPr>
            <a:lvl7pPr marL="2742880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280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1964" y="2738011"/>
            <a:ext cx="9134475" cy="46152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8790" y="1745751"/>
            <a:ext cx="9139237" cy="6207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Line 685"/>
          <p:cNvSpPr>
            <a:spLocks noChangeShapeType="1"/>
          </p:cNvSpPr>
          <p:nvPr userDrawn="1"/>
        </p:nvSpPr>
        <p:spPr bwMode="auto">
          <a:xfrm>
            <a:off x="460376" y="2409324"/>
            <a:ext cx="9137651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7334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3613" y="1748919"/>
            <a:ext cx="2284412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8788" y="1748919"/>
            <a:ext cx="6702425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039125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61964" y="2752256"/>
            <a:ext cx="9134475" cy="4671586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8790" y="1755275"/>
            <a:ext cx="9139237" cy="62071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Line 685"/>
          <p:cNvSpPr>
            <a:spLocks noChangeShapeType="1"/>
          </p:cNvSpPr>
          <p:nvPr userDrawn="1"/>
        </p:nvSpPr>
        <p:spPr bwMode="auto">
          <a:xfrm>
            <a:off x="460376" y="2418850"/>
            <a:ext cx="9137651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34706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228727"/>
            <a:ext cx="10058400" cy="6543675"/>
          </a:xfrm>
          <a:prstGeom prst="rect">
            <a:avLst/>
          </a:prstGeom>
          <a:solidFill>
            <a:srgbClr val="F1E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endParaRPr lang="en-US" b="0" dirty="0">
              <a:solidFill>
                <a:srgbClr val="003763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0205" y="2747736"/>
            <a:ext cx="9135182" cy="1544638"/>
          </a:xfrm>
        </p:spPr>
        <p:txBody>
          <a:bodyPr anchor="b" anchorCtr="0"/>
          <a:lstStyle>
            <a:lvl1pPr algn="l">
              <a:defRPr sz="4800" b="1" cap="all">
                <a:solidFill>
                  <a:srgbClr val="00376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Line 685"/>
          <p:cNvSpPr>
            <a:spLocks noChangeShapeType="1"/>
          </p:cNvSpPr>
          <p:nvPr userDrawn="1"/>
        </p:nvSpPr>
        <p:spPr bwMode="auto">
          <a:xfrm>
            <a:off x="460376" y="4408467"/>
            <a:ext cx="9137651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593" y="4522603"/>
            <a:ext cx="9124702" cy="914401"/>
          </a:xfrm>
        </p:spPr>
        <p:txBody>
          <a:bodyPr/>
          <a:lstStyle>
            <a:lvl1pPr marL="0" indent="0">
              <a:buNone/>
              <a:defRPr sz="3600" i="1" spc="50">
                <a:solidFill>
                  <a:srgbClr val="00376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234095" y="7262018"/>
            <a:ext cx="3251200" cy="279400"/>
          </a:xfrm>
        </p:spPr>
        <p:txBody>
          <a:bodyPr/>
          <a:lstStyle>
            <a:lvl1pPr marL="0" indent="0">
              <a:buNone/>
              <a:defRPr sz="2000" b="0" i="1" baseline="0">
                <a:solidFill>
                  <a:schemeClr val="bg2">
                    <a:lumMod val="75000"/>
                  </a:schemeClr>
                </a:solidFill>
              </a:defRPr>
            </a:lvl1pPr>
            <a:lvl2pPr marL="304765" indent="0">
              <a:buNone/>
              <a:defRPr/>
            </a:lvl2pPr>
            <a:lvl3pPr marL="584132" indent="0">
              <a:buNone/>
              <a:defRPr/>
            </a:lvl3pPr>
            <a:lvl4pPr marL="573020" indent="0">
              <a:buNone/>
              <a:defRPr/>
            </a:lvl4pPr>
            <a:lvl5pPr marL="747626" indent="0">
              <a:buNone/>
              <a:defRPr/>
            </a:lvl5pPr>
          </a:lstStyle>
          <a:p>
            <a:pPr lvl="0"/>
            <a:r>
              <a:rPr lang="en-US" dirty="0" smtClean="0"/>
              <a:t>www.countyhealthrankings.org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206"/>
            <a:ext cx="10058400" cy="16946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292" y="6609900"/>
            <a:ext cx="5020066" cy="116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168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228727"/>
            <a:ext cx="10058400" cy="6543675"/>
          </a:xfrm>
          <a:prstGeom prst="rect">
            <a:avLst/>
          </a:prstGeom>
          <a:solidFill>
            <a:srgbClr val="F1E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endParaRPr lang="en-US" b="0" dirty="0">
              <a:solidFill>
                <a:srgbClr val="00376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68593" y="4522603"/>
            <a:ext cx="9124702" cy="914401"/>
          </a:xfrm>
        </p:spPr>
        <p:txBody>
          <a:bodyPr/>
          <a:lstStyle>
            <a:lvl1pPr marL="0" indent="0">
              <a:buNone/>
              <a:defRPr sz="3200" i="0" spc="50">
                <a:solidFill>
                  <a:srgbClr val="00376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additional title information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206"/>
            <a:ext cx="10058400" cy="169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801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713" y="2670247"/>
            <a:ext cx="4443412" cy="304550"/>
          </a:xfrm>
        </p:spPr>
        <p:txBody>
          <a:bodyPr anchor="t" anchorCtr="0"/>
          <a:lstStyle>
            <a:lvl1pPr marL="0" indent="0">
              <a:buNone/>
              <a:defRPr sz="2500" b="0" i="1" spc="70">
                <a:solidFill>
                  <a:srgbClr val="F8931F"/>
                </a:solidFill>
                <a:latin typeface="+mj-lt"/>
              </a:defRPr>
            </a:lvl1pPr>
            <a:lvl2pPr marL="457146" indent="0">
              <a:buNone/>
              <a:defRPr sz="2000" b="1"/>
            </a:lvl2pPr>
            <a:lvl3pPr marL="914294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2" indent="0">
              <a:buNone/>
              <a:defRPr sz="1600" b="1"/>
            </a:lvl6pPr>
            <a:lvl7pPr marL="2742880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713" y="3177653"/>
            <a:ext cx="4443412" cy="4478337"/>
          </a:xfrm>
        </p:spPr>
        <p:txBody>
          <a:bodyPr/>
          <a:lstStyle>
            <a:lvl1pPr marL="203177" indent="-203177">
              <a:defRPr sz="2000"/>
            </a:lvl1pPr>
            <a:lvl2pPr marL="457146" indent="-203177">
              <a:defRPr sz="17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1"/>
          </p:nvPr>
        </p:nvSpPr>
        <p:spPr>
          <a:xfrm>
            <a:off x="5141478" y="2661429"/>
            <a:ext cx="4443412" cy="313370"/>
          </a:xfrm>
        </p:spPr>
        <p:txBody>
          <a:bodyPr anchor="t" anchorCtr="0"/>
          <a:lstStyle>
            <a:lvl1pPr marL="0" indent="0">
              <a:buNone/>
              <a:defRPr sz="2500" b="0" i="1" spc="70">
                <a:solidFill>
                  <a:srgbClr val="F8931F"/>
                </a:solidFill>
                <a:latin typeface="+mj-lt"/>
              </a:defRPr>
            </a:lvl1pPr>
            <a:lvl2pPr marL="457146" indent="0">
              <a:buNone/>
              <a:defRPr sz="2000" b="1"/>
            </a:lvl2pPr>
            <a:lvl3pPr marL="914294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2" indent="0">
              <a:buNone/>
              <a:defRPr sz="1600" b="1"/>
            </a:lvl6pPr>
            <a:lvl7pPr marL="2742880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2"/>
          </p:nvPr>
        </p:nvSpPr>
        <p:spPr>
          <a:xfrm>
            <a:off x="5141478" y="3177653"/>
            <a:ext cx="4443412" cy="4478337"/>
          </a:xfrm>
        </p:spPr>
        <p:txBody>
          <a:bodyPr/>
          <a:lstStyle>
            <a:lvl1pPr marL="203177" indent="-203177">
              <a:defRPr sz="2000"/>
            </a:lvl1pPr>
            <a:lvl2pPr marL="457146" indent="-203177">
              <a:defRPr sz="17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49265" y="1745751"/>
            <a:ext cx="9139237" cy="62071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Line 685"/>
          <p:cNvSpPr>
            <a:spLocks noChangeShapeType="1"/>
          </p:cNvSpPr>
          <p:nvPr userDrawn="1"/>
        </p:nvSpPr>
        <p:spPr bwMode="auto">
          <a:xfrm>
            <a:off x="450850" y="2409324"/>
            <a:ext cx="9137651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 dirty="0"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90" y="1702052"/>
            <a:ext cx="9139237" cy="61793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4" y="2648075"/>
            <a:ext cx="9134475" cy="4685232"/>
          </a:xfrm>
        </p:spPr>
        <p:txBody>
          <a:bodyPr/>
          <a:lstStyle>
            <a:lvl1pPr>
              <a:spcBef>
                <a:spcPts val="1799"/>
              </a:spcBef>
              <a:defRPr/>
            </a:lvl1pPr>
            <a:lvl2pPr>
              <a:spcBef>
                <a:spcPts val="1799"/>
              </a:spcBef>
              <a:defRPr/>
            </a:lvl2pPr>
            <a:lvl3pPr>
              <a:spcBef>
                <a:spcPts val="1799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Line 685"/>
          <p:cNvSpPr>
            <a:spLocks noChangeShapeType="1"/>
          </p:cNvSpPr>
          <p:nvPr userDrawn="1"/>
        </p:nvSpPr>
        <p:spPr bwMode="auto">
          <a:xfrm>
            <a:off x="460376" y="2347151"/>
            <a:ext cx="9137651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1325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9" y="3215462"/>
            <a:ext cx="8548687" cy="1544638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962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1964" y="2697532"/>
            <a:ext cx="4491037" cy="4289425"/>
          </a:xfrm>
        </p:spPr>
        <p:txBody>
          <a:bodyPr/>
          <a:lstStyle>
            <a:lvl1pPr marL="203177" indent="-203177">
              <a:spcBef>
                <a:spcPts val="1799"/>
              </a:spcBef>
              <a:defRPr sz="2000"/>
            </a:lvl1pPr>
            <a:lvl2pPr marL="457146" indent="-203177">
              <a:spcBef>
                <a:spcPts val="1799"/>
              </a:spcBef>
              <a:defRPr sz="1700"/>
            </a:lvl2pPr>
            <a:lvl3pPr>
              <a:spcBef>
                <a:spcPts val="1200"/>
              </a:spcBef>
              <a:defRPr sz="1700"/>
            </a:lvl3pPr>
            <a:lvl4pPr>
              <a:spcBef>
                <a:spcPts val="1200"/>
              </a:spcBef>
              <a:defRPr sz="1400"/>
            </a:lvl4pPr>
            <a:lvl5pPr>
              <a:spcBef>
                <a:spcPts val="1200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2697532"/>
            <a:ext cx="4491038" cy="4289425"/>
          </a:xfrm>
        </p:spPr>
        <p:txBody>
          <a:bodyPr/>
          <a:lstStyle>
            <a:lvl1pPr marL="203177" indent="-203177">
              <a:spcBef>
                <a:spcPts val="1799"/>
              </a:spcBef>
              <a:defRPr sz="2000"/>
            </a:lvl1pPr>
            <a:lvl2pPr indent="-203177">
              <a:spcBef>
                <a:spcPts val="1799"/>
              </a:spcBef>
              <a:defRPr sz="1700"/>
            </a:lvl2pPr>
            <a:lvl3pPr>
              <a:spcBef>
                <a:spcPts val="1200"/>
              </a:spcBef>
              <a:defRPr sz="1700"/>
            </a:lvl3pPr>
            <a:lvl4pPr>
              <a:spcBef>
                <a:spcPts val="1200"/>
              </a:spcBef>
              <a:defRPr sz="1400"/>
            </a:lvl4pPr>
            <a:lvl5pPr>
              <a:spcBef>
                <a:spcPts val="1200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8790" y="1653101"/>
            <a:ext cx="9139237" cy="62071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Line 685"/>
          <p:cNvSpPr>
            <a:spLocks noChangeShapeType="1"/>
          </p:cNvSpPr>
          <p:nvPr userDrawn="1"/>
        </p:nvSpPr>
        <p:spPr bwMode="auto">
          <a:xfrm>
            <a:off x="460376" y="2256925"/>
            <a:ext cx="9137651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4125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713" y="2670247"/>
            <a:ext cx="4443412" cy="304550"/>
          </a:xfrm>
        </p:spPr>
        <p:txBody>
          <a:bodyPr anchor="t" anchorCtr="0"/>
          <a:lstStyle>
            <a:lvl1pPr marL="0" indent="0">
              <a:buNone/>
              <a:defRPr sz="2500" b="0" i="1" spc="70">
                <a:solidFill>
                  <a:srgbClr val="F8931F"/>
                </a:solidFill>
                <a:latin typeface="+mj-lt"/>
              </a:defRPr>
            </a:lvl1pPr>
            <a:lvl2pPr marL="457146" indent="0">
              <a:buNone/>
              <a:defRPr sz="2000" b="1"/>
            </a:lvl2pPr>
            <a:lvl3pPr marL="914294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2" indent="0">
              <a:buNone/>
              <a:defRPr sz="1600" b="1"/>
            </a:lvl6pPr>
            <a:lvl7pPr marL="2742880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713" y="3177653"/>
            <a:ext cx="4443412" cy="4478337"/>
          </a:xfrm>
        </p:spPr>
        <p:txBody>
          <a:bodyPr/>
          <a:lstStyle>
            <a:lvl1pPr marL="203177" indent="-203177">
              <a:defRPr sz="2000"/>
            </a:lvl1pPr>
            <a:lvl2pPr marL="457146" indent="-203177">
              <a:defRPr sz="17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1"/>
          </p:nvPr>
        </p:nvSpPr>
        <p:spPr>
          <a:xfrm>
            <a:off x="5141478" y="2661429"/>
            <a:ext cx="4443412" cy="313370"/>
          </a:xfrm>
        </p:spPr>
        <p:txBody>
          <a:bodyPr anchor="t" anchorCtr="0"/>
          <a:lstStyle>
            <a:lvl1pPr marL="0" indent="0">
              <a:buNone/>
              <a:defRPr sz="2500" b="0" i="1" spc="70">
                <a:solidFill>
                  <a:srgbClr val="F8931F"/>
                </a:solidFill>
                <a:latin typeface="+mj-lt"/>
              </a:defRPr>
            </a:lvl1pPr>
            <a:lvl2pPr marL="457146" indent="0">
              <a:buNone/>
              <a:defRPr sz="2000" b="1"/>
            </a:lvl2pPr>
            <a:lvl3pPr marL="914294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2" indent="0">
              <a:buNone/>
              <a:defRPr sz="1600" b="1"/>
            </a:lvl6pPr>
            <a:lvl7pPr marL="2742880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2"/>
          </p:nvPr>
        </p:nvSpPr>
        <p:spPr>
          <a:xfrm>
            <a:off x="5141478" y="3177653"/>
            <a:ext cx="4443412" cy="4478337"/>
          </a:xfrm>
        </p:spPr>
        <p:txBody>
          <a:bodyPr/>
          <a:lstStyle>
            <a:lvl1pPr marL="203177" indent="-203177">
              <a:defRPr sz="2000"/>
            </a:lvl1pPr>
            <a:lvl2pPr marL="457146" indent="-203177">
              <a:defRPr sz="17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49265" y="1745751"/>
            <a:ext cx="9139237" cy="62071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Line 685"/>
          <p:cNvSpPr>
            <a:spLocks noChangeShapeType="1"/>
          </p:cNvSpPr>
          <p:nvPr userDrawn="1"/>
        </p:nvSpPr>
        <p:spPr bwMode="auto">
          <a:xfrm>
            <a:off x="450850" y="2409324"/>
            <a:ext cx="9137651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7416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8790" y="1802776"/>
            <a:ext cx="9139237" cy="62071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Line 685"/>
          <p:cNvSpPr>
            <a:spLocks noChangeShapeType="1"/>
          </p:cNvSpPr>
          <p:nvPr userDrawn="1"/>
        </p:nvSpPr>
        <p:spPr bwMode="auto">
          <a:xfrm>
            <a:off x="460376" y="2418850"/>
            <a:ext cx="9137651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3235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67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136" y="6362482"/>
            <a:ext cx="8431138" cy="642937"/>
          </a:xfrm>
        </p:spPr>
        <p:txBody>
          <a:bodyPr/>
          <a:lstStyle>
            <a:lvl1pPr algn="l"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22137" y="1747853"/>
            <a:ext cx="8414129" cy="4405298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4" indent="0">
              <a:buNone/>
              <a:defRPr sz="25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2" indent="0">
              <a:buNone/>
              <a:defRPr sz="2000"/>
            </a:lvl6pPr>
            <a:lvl7pPr marL="2742880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136" y="7101439"/>
            <a:ext cx="8442478" cy="670961"/>
          </a:xfrm>
        </p:spPr>
        <p:txBody>
          <a:bodyPr/>
          <a:lstStyle>
            <a:lvl1pPr marL="0" indent="0">
              <a:buNone/>
              <a:defRPr sz="3000"/>
            </a:lvl1pPr>
            <a:lvl2pPr marL="457146" indent="0">
              <a:buNone/>
              <a:defRPr sz="1200"/>
            </a:lvl2pPr>
            <a:lvl3pPr marL="914294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2" indent="0">
              <a:buNone/>
              <a:defRPr sz="900"/>
            </a:lvl6pPr>
            <a:lvl7pPr marL="2742880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002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1964" y="2738011"/>
            <a:ext cx="9134475" cy="46152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8790" y="1745751"/>
            <a:ext cx="9139237" cy="6207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Line 685"/>
          <p:cNvSpPr>
            <a:spLocks noChangeShapeType="1"/>
          </p:cNvSpPr>
          <p:nvPr userDrawn="1"/>
        </p:nvSpPr>
        <p:spPr bwMode="auto">
          <a:xfrm>
            <a:off x="460376" y="2409324"/>
            <a:ext cx="9137651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5514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3613" y="1748919"/>
            <a:ext cx="2284412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8788" y="1748919"/>
            <a:ext cx="6702425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4656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61964" y="2752256"/>
            <a:ext cx="9134475" cy="4671586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8790" y="1755275"/>
            <a:ext cx="9139237" cy="62071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Line 685"/>
          <p:cNvSpPr>
            <a:spLocks noChangeShapeType="1"/>
          </p:cNvSpPr>
          <p:nvPr userDrawn="1"/>
        </p:nvSpPr>
        <p:spPr bwMode="auto">
          <a:xfrm>
            <a:off x="460376" y="2418850"/>
            <a:ext cx="9137651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4472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8790" y="1755275"/>
            <a:ext cx="9139237" cy="62071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Line 685"/>
          <p:cNvSpPr>
            <a:spLocks noChangeShapeType="1"/>
          </p:cNvSpPr>
          <p:nvPr userDrawn="1"/>
        </p:nvSpPr>
        <p:spPr bwMode="auto">
          <a:xfrm>
            <a:off x="460376" y="2418850"/>
            <a:ext cx="9137651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 dirty="0"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3126953"/>
            <a:ext cx="10058400" cy="3123353"/>
          </a:xfrm>
          <a:prstGeom prst="rect">
            <a:avLst/>
          </a:prstGeom>
          <a:solidFill>
            <a:srgbClr val="4D8ABE"/>
          </a:solidFill>
          <a:ln w="9525">
            <a:noFill/>
            <a:miter lim="800000"/>
            <a:headEnd/>
            <a:tailEnd/>
          </a:ln>
        </p:spPr>
        <p:txBody>
          <a:bodyPr wrap="none" lIns="101870" tIns="50935" rIns="101870" bIns="50935" anchor="ctr"/>
          <a:lstStyle/>
          <a:p>
            <a:endParaRPr lang="en-US" dirty="0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6250307"/>
            <a:ext cx="10058400" cy="1522095"/>
          </a:xfrm>
          <a:prstGeom prst="rect">
            <a:avLst/>
          </a:prstGeom>
          <a:solidFill>
            <a:srgbClr val="005293"/>
          </a:solidFill>
          <a:ln w="9525">
            <a:noFill/>
            <a:miter lim="800000"/>
            <a:headEnd/>
            <a:tailEnd/>
          </a:ln>
        </p:spPr>
        <p:txBody>
          <a:bodyPr wrap="none" lIns="101870" tIns="50935" rIns="101870" bIns="50935" anchor="ctr"/>
          <a:lstStyle/>
          <a:p>
            <a:endParaRPr lang="en-US" dirty="0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47859" y="3625321"/>
            <a:ext cx="7348220" cy="174879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51352" y="5370515"/>
            <a:ext cx="7344728" cy="8510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24582" name="Picture 6" descr="RWJF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5163" y="1392555"/>
            <a:ext cx="3742214" cy="1340380"/>
          </a:xfrm>
          <a:prstGeom prst="rect">
            <a:avLst/>
          </a:prstGeom>
          <a:noFill/>
        </p:spPr>
      </p:pic>
    </p:spTree>
  </p:cSld>
  <p:clrMapOvr>
    <a:masterClrMapping/>
  </p:clrMapOvr>
  <p:hf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Line 685"/>
          <p:cNvSpPr>
            <a:spLocks noChangeShapeType="1"/>
          </p:cNvSpPr>
          <p:nvPr userDrawn="1"/>
        </p:nvSpPr>
        <p:spPr bwMode="auto">
          <a:xfrm>
            <a:off x="460376" y="2347151"/>
            <a:ext cx="9137651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 dirty="0">
              <a:latin typeface="Calibri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8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/>
            </a:lvl1pPr>
            <a:lvl2pPr marL="509352" indent="0">
              <a:buNone/>
              <a:defRPr sz="2000"/>
            </a:lvl2pPr>
            <a:lvl3pPr marL="1018705" indent="0">
              <a:buNone/>
              <a:defRPr sz="1800"/>
            </a:lvl3pPr>
            <a:lvl4pPr marL="1528058" indent="0">
              <a:buNone/>
              <a:defRPr sz="1600"/>
            </a:lvl4pPr>
            <a:lvl5pPr marL="2037411" indent="0">
              <a:buNone/>
              <a:defRPr sz="1600"/>
            </a:lvl5pPr>
            <a:lvl6pPr marL="2546764" indent="0">
              <a:buNone/>
              <a:defRPr sz="1600"/>
            </a:lvl6pPr>
            <a:lvl7pPr marL="3056116" indent="0">
              <a:buNone/>
              <a:defRPr sz="1600"/>
            </a:lvl7pPr>
            <a:lvl8pPr marL="3565469" indent="0">
              <a:buNone/>
              <a:defRPr sz="1600"/>
            </a:lvl8pPr>
            <a:lvl9pPr marL="4074821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hf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814" y="1331383"/>
            <a:ext cx="3723005" cy="487394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9459" y="1331383"/>
            <a:ext cx="3723005" cy="487394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Line 685"/>
          <p:cNvSpPr>
            <a:spLocks noChangeShapeType="1"/>
          </p:cNvSpPr>
          <p:nvPr userDrawn="1"/>
        </p:nvSpPr>
        <p:spPr bwMode="auto">
          <a:xfrm>
            <a:off x="460376" y="2256925"/>
            <a:ext cx="9137651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 dirty="0">
              <a:latin typeface="Calibri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352" indent="0">
              <a:buNone/>
              <a:defRPr sz="2200" b="1"/>
            </a:lvl2pPr>
            <a:lvl3pPr marL="1018705" indent="0">
              <a:buNone/>
              <a:defRPr sz="2000" b="1"/>
            </a:lvl3pPr>
            <a:lvl4pPr marL="1528058" indent="0">
              <a:buNone/>
              <a:defRPr sz="1800" b="1"/>
            </a:lvl4pPr>
            <a:lvl5pPr marL="2037411" indent="0">
              <a:buNone/>
              <a:defRPr sz="1800" b="1"/>
            </a:lvl5pPr>
            <a:lvl6pPr marL="2546764" indent="0">
              <a:buNone/>
              <a:defRPr sz="1800" b="1"/>
            </a:lvl6pPr>
            <a:lvl7pPr marL="3056116" indent="0">
              <a:buNone/>
              <a:defRPr sz="1800" b="1"/>
            </a:lvl7pPr>
            <a:lvl8pPr marL="3565469" indent="0">
              <a:buNone/>
              <a:defRPr sz="1800" b="1"/>
            </a:lvl8pPr>
            <a:lvl9pPr marL="4074821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9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352" indent="0">
              <a:buNone/>
              <a:defRPr sz="2200" b="1"/>
            </a:lvl2pPr>
            <a:lvl3pPr marL="1018705" indent="0">
              <a:buNone/>
              <a:defRPr sz="2000" b="1"/>
            </a:lvl3pPr>
            <a:lvl4pPr marL="1528058" indent="0">
              <a:buNone/>
              <a:defRPr sz="1800" b="1"/>
            </a:lvl4pPr>
            <a:lvl5pPr marL="2037411" indent="0">
              <a:buNone/>
              <a:defRPr sz="1800" b="1"/>
            </a:lvl5pPr>
            <a:lvl6pPr marL="2546764" indent="0">
              <a:buNone/>
              <a:defRPr sz="1800" b="1"/>
            </a:lvl6pPr>
            <a:lvl7pPr marL="3056116" indent="0">
              <a:buNone/>
              <a:defRPr sz="1800" b="1"/>
            </a:lvl7pPr>
            <a:lvl8pPr marL="3565469" indent="0">
              <a:buNone/>
              <a:defRPr sz="1800" b="1"/>
            </a:lvl8pPr>
            <a:lvl9pPr marL="4074821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9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Line 685"/>
          <p:cNvSpPr>
            <a:spLocks noChangeShapeType="1"/>
          </p:cNvSpPr>
          <p:nvPr userDrawn="1"/>
        </p:nvSpPr>
        <p:spPr bwMode="auto">
          <a:xfrm>
            <a:off x="450850" y="2409324"/>
            <a:ext cx="9137651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 dirty="0">
              <a:latin typeface="Calibri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Line 685"/>
          <p:cNvSpPr>
            <a:spLocks noChangeShapeType="1"/>
          </p:cNvSpPr>
          <p:nvPr userDrawn="1"/>
        </p:nvSpPr>
        <p:spPr bwMode="auto">
          <a:xfrm>
            <a:off x="460376" y="2418850"/>
            <a:ext cx="9137651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 dirty="0">
              <a:latin typeface="Calibri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2" y="309457"/>
            <a:ext cx="3309144" cy="1316990"/>
          </a:xfrm>
        </p:spPr>
        <p:txBody>
          <a:bodyPr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2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352" indent="0">
              <a:buNone/>
              <a:defRPr sz="1300"/>
            </a:lvl2pPr>
            <a:lvl3pPr marL="1018705" indent="0">
              <a:buNone/>
              <a:defRPr sz="1100"/>
            </a:lvl3pPr>
            <a:lvl4pPr marL="1528058" indent="0">
              <a:buNone/>
              <a:defRPr sz="1000"/>
            </a:lvl4pPr>
            <a:lvl5pPr marL="2037411" indent="0">
              <a:buNone/>
              <a:defRPr sz="1000"/>
            </a:lvl5pPr>
            <a:lvl6pPr marL="2546764" indent="0">
              <a:buNone/>
              <a:defRPr sz="1000"/>
            </a:lvl6pPr>
            <a:lvl7pPr marL="3056116" indent="0">
              <a:buNone/>
              <a:defRPr sz="1000"/>
            </a:lvl7pPr>
            <a:lvl8pPr marL="3565469" indent="0">
              <a:buNone/>
              <a:defRPr sz="1000"/>
            </a:lvl8pPr>
            <a:lvl9pPr marL="407482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hf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352" indent="0">
              <a:buNone/>
              <a:defRPr sz="3100"/>
            </a:lvl2pPr>
            <a:lvl3pPr marL="1018705" indent="0">
              <a:buNone/>
              <a:defRPr sz="2700"/>
            </a:lvl3pPr>
            <a:lvl4pPr marL="1528058" indent="0">
              <a:buNone/>
              <a:defRPr sz="2200"/>
            </a:lvl4pPr>
            <a:lvl5pPr marL="2037411" indent="0">
              <a:buNone/>
              <a:defRPr sz="2200"/>
            </a:lvl5pPr>
            <a:lvl6pPr marL="2546764" indent="0">
              <a:buNone/>
              <a:defRPr sz="2200"/>
            </a:lvl6pPr>
            <a:lvl7pPr marL="3056116" indent="0">
              <a:buNone/>
              <a:defRPr sz="2200"/>
            </a:lvl7pPr>
            <a:lvl8pPr marL="3565469" indent="0">
              <a:buNone/>
              <a:defRPr sz="2200"/>
            </a:lvl8pPr>
            <a:lvl9pPr marL="4074821" indent="0">
              <a:buNone/>
              <a:defRPr sz="22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352" indent="0">
              <a:buNone/>
              <a:defRPr sz="1300"/>
            </a:lvl2pPr>
            <a:lvl3pPr marL="1018705" indent="0">
              <a:buNone/>
              <a:defRPr sz="1100"/>
            </a:lvl3pPr>
            <a:lvl4pPr marL="1528058" indent="0">
              <a:buNone/>
              <a:defRPr sz="1000"/>
            </a:lvl4pPr>
            <a:lvl5pPr marL="2037411" indent="0">
              <a:buNone/>
              <a:defRPr sz="1000"/>
            </a:lvl5pPr>
            <a:lvl6pPr marL="2546764" indent="0">
              <a:buNone/>
              <a:defRPr sz="1000"/>
            </a:lvl6pPr>
            <a:lvl7pPr marL="3056116" indent="0">
              <a:buNone/>
              <a:defRPr sz="1000"/>
            </a:lvl7pPr>
            <a:lvl8pPr marL="3565469" indent="0">
              <a:buNone/>
              <a:defRPr sz="1000"/>
            </a:lvl8pPr>
            <a:lvl9pPr marL="407482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Line 685"/>
          <p:cNvSpPr>
            <a:spLocks noChangeShapeType="1"/>
          </p:cNvSpPr>
          <p:nvPr userDrawn="1"/>
        </p:nvSpPr>
        <p:spPr bwMode="auto">
          <a:xfrm>
            <a:off x="460376" y="2409324"/>
            <a:ext cx="9137651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 dirty="0"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79053" y="253683"/>
            <a:ext cx="1903413" cy="595164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816" y="253683"/>
            <a:ext cx="5542598" cy="595164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228727"/>
            <a:ext cx="10058400" cy="6543675"/>
          </a:xfrm>
          <a:prstGeom prst="rect">
            <a:avLst/>
          </a:prstGeom>
          <a:solidFill>
            <a:srgbClr val="F1E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 b="0" dirty="0">
              <a:solidFill>
                <a:srgbClr val="003763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0205" y="2747736"/>
            <a:ext cx="9135182" cy="1544638"/>
          </a:xfrm>
        </p:spPr>
        <p:txBody>
          <a:bodyPr anchor="b" anchorCtr="0"/>
          <a:lstStyle>
            <a:lvl1pPr algn="l">
              <a:defRPr sz="4800" b="1" cap="all">
                <a:solidFill>
                  <a:srgbClr val="00376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Line 685"/>
          <p:cNvSpPr>
            <a:spLocks noChangeShapeType="1"/>
          </p:cNvSpPr>
          <p:nvPr userDrawn="1"/>
        </p:nvSpPr>
        <p:spPr bwMode="auto">
          <a:xfrm>
            <a:off x="460376" y="4408467"/>
            <a:ext cx="9137651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593" y="4522603"/>
            <a:ext cx="9124702" cy="914401"/>
          </a:xfrm>
        </p:spPr>
        <p:txBody>
          <a:bodyPr/>
          <a:lstStyle>
            <a:lvl1pPr marL="0" indent="0">
              <a:buNone/>
              <a:defRPr sz="3600" i="1" spc="50">
                <a:solidFill>
                  <a:srgbClr val="00376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234095" y="7262018"/>
            <a:ext cx="3251200" cy="279400"/>
          </a:xfrm>
        </p:spPr>
        <p:txBody>
          <a:bodyPr/>
          <a:lstStyle>
            <a:lvl1pPr marL="0" indent="0">
              <a:buNone/>
              <a:defRPr sz="2000" b="0" i="1" baseline="0">
                <a:solidFill>
                  <a:schemeClr val="bg2">
                    <a:lumMod val="75000"/>
                  </a:schemeClr>
                </a:solidFill>
              </a:defRPr>
            </a:lvl1pPr>
            <a:lvl2pPr marL="304765" indent="0">
              <a:buNone/>
              <a:defRPr/>
            </a:lvl2pPr>
            <a:lvl3pPr marL="584132" indent="0">
              <a:buNone/>
              <a:defRPr/>
            </a:lvl3pPr>
            <a:lvl4pPr marL="573020" indent="0">
              <a:buNone/>
              <a:defRPr/>
            </a:lvl4pPr>
            <a:lvl5pPr marL="747626" indent="0">
              <a:buNone/>
              <a:defRPr/>
            </a:lvl5pPr>
          </a:lstStyle>
          <a:p>
            <a:pPr lvl="0"/>
            <a:r>
              <a:rPr lang="en-US" dirty="0" smtClean="0"/>
              <a:t>www.countyhealthrankings.org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206"/>
            <a:ext cx="10058400" cy="16946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292" y="6609900"/>
            <a:ext cx="5020066" cy="11640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0" y="3126953"/>
            <a:ext cx="10058400" cy="3123353"/>
          </a:xfrm>
          <a:prstGeom prst="rect">
            <a:avLst/>
          </a:prstGeom>
          <a:solidFill>
            <a:srgbClr val="4D8ABE"/>
          </a:solidFill>
          <a:ln w="9525">
            <a:noFill/>
            <a:miter lim="800000"/>
            <a:headEnd/>
            <a:tailEnd/>
          </a:ln>
        </p:spPr>
        <p:txBody>
          <a:bodyPr wrap="none" lIns="101846" tIns="50923" rIns="101846" bIns="50923" anchor="ctr"/>
          <a:lstStyle/>
          <a:p>
            <a:endParaRPr lang="en-US" dirty="0"/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0" y="6250309"/>
            <a:ext cx="10058400" cy="1522095"/>
          </a:xfrm>
          <a:prstGeom prst="rect">
            <a:avLst/>
          </a:prstGeom>
          <a:solidFill>
            <a:srgbClr val="005293"/>
          </a:solidFill>
          <a:ln w="9525">
            <a:noFill/>
            <a:miter lim="800000"/>
            <a:headEnd/>
            <a:tailEnd/>
          </a:ln>
        </p:spPr>
        <p:txBody>
          <a:bodyPr wrap="none" lIns="101846" tIns="50923" rIns="101846" bIns="50923" anchor="ctr"/>
          <a:lstStyle/>
          <a:p>
            <a:endParaRPr lang="en-US" dirty="0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47859" y="3625321"/>
            <a:ext cx="7348220" cy="174879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51352" y="5370517"/>
            <a:ext cx="7344728" cy="851005"/>
          </a:xfrm>
        </p:spPr>
        <p:txBody>
          <a:bodyPr/>
          <a:lstStyle>
            <a:lvl1pPr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1686" name="Picture 6" descr="RWJF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5163" y="1392555"/>
            <a:ext cx="3742214" cy="134038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91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/>
            </a:lvl1pPr>
            <a:lvl2pPr marL="509233" indent="0">
              <a:buNone/>
              <a:defRPr sz="2000"/>
            </a:lvl2pPr>
            <a:lvl3pPr marL="1018467" indent="0">
              <a:buNone/>
              <a:defRPr sz="1800"/>
            </a:lvl3pPr>
            <a:lvl4pPr marL="1527701" indent="0">
              <a:buNone/>
              <a:defRPr sz="1600"/>
            </a:lvl4pPr>
            <a:lvl5pPr marL="2036935" indent="0">
              <a:buNone/>
              <a:defRPr sz="1600"/>
            </a:lvl5pPr>
            <a:lvl6pPr marL="2546169" indent="0">
              <a:buNone/>
              <a:defRPr sz="1600"/>
            </a:lvl6pPr>
            <a:lvl7pPr marL="3055400" indent="0">
              <a:buNone/>
              <a:defRPr sz="1600"/>
            </a:lvl7pPr>
            <a:lvl8pPr marL="3564636" indent="0">
              <a:buNone/>
              <a:defRPr sz="1600"/>
            </a:lvl8pPr>
            <a:lvl9pPr marL="4073867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4369" y="1381760"/>
            <a:ext cx="3723005" cy="487394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5014" y="1381760"/>
            <a:ext cx="3723005" cy="487394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233" indent="0">
              <a:buNone/>
              <a:defRPr sz="2200" b="1"/>
            </a:lvl2pPr>
            <a:lvl3pPr marL="1018467" indent="0">
              <a:buNone/>
              <a:defRPr sz="2000" b="1"/>
            </a:lvl3pPr>
            <a:lvl4pPr marL="1527701" indent="0">
              <a:buNone/>
              <a:defRPr sz="1800" b="1"/>
            </a:lvl4pPr>
            <a:lvl5pPr marL="2036935" indent="0">
              <a:buNone/>
              <a:defRPr sz="1800" b="1"/>
            </a:lvl5pPr>
            <a:lvl6pPr marL="2546169" indent="0">
              <a:buNone/>
              <a:defRPr sz="1800" b="1"/>
            </a:lvl6pPr>
            <a:lvl7pPr marL="3055400" indent="0">
              <a:buNone/>
              <a:defRPr sz="1800" b="1"/>
            </a:lvl7pPr>
            <a:lvl8pPr marL="3564636" indent="0">
              <a:buNone/>
              <a:defRPr sz="1800" b="1"/>
            </a:lvl8pPr>
            <a:lvl9pPr marL="4073867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31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233" indent="0">
              <a:buNone/>
              <a:defRPr sz="2200" b="1"/>
            </a:lvl2pPr>
            <a:lvl3pPr marL="1018467" indent="0">
              <a:buNone/>
              <a:defRPr sz="2000" b="1"/>
            </a:lvl3pPr>
            <a:lvl4pPr marL="1527701" indent="0">
              <a:buNone/>
              <a:defRPr sz="1800" b="1"/>
            </a:lvl4pPr>
            <a:lvl5pPr marL="2036935" indent="0">
              <a:buNone/>
              <a:defRPr sz="1800" b="1"/>
            </a:lvl5pPr>
            <a:lvl6pPr marL="2546169" indent="0">
              <a:buNone/>
              <a:defRPr sz="1800" b="1"/>
            </a:lvl6pPr>
            <a:lvl7pPr marL="3055400" indent="0">
              <a:buNone/>
              <a:defRPr sz="1800" b="1"/>
            </a:lvl7pPr>
            <a:lvl8pPr marL="3564636" indent="0">
              <a:buNone/>
              <a:defRPr sz="1800" b="1"/>
            </a:lvl8pPr>
            <a:lvl9pPr marL="4073867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31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4" y="309457"/>
            <a:ext cx="3309144" cy="1316990"/>
          </a:xfrm>
        </p:spPr>
        <p:txBody>
          <a:bodyPr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4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233" indent="0">
              <a:buNone/>
              <a:defRPr sz="1300"/>
            </a:lvl2pPr>
            <a:lvl3pPr marL="1018467" indent="0">
              <a:buNone/>
              <a:defRPr sz="1100"/>
            </a:lvl3pPr>
            <a:lvl4pPr marL="1527701" indent="0">
              <a:buNone/>
              <a:defRPr sz="1000"/>
            </a:lvl4pPr>
            <a:lvl5pPr marL="2036935" indent="0">
              <a:buNone/>
              <a:defRPr sz="1000"/>
            </a:lvl5pPr>
            <a:lvl6pPr marL="2546169" indent="0">
              <a:buNone/>
              <a:defRPr sz="1000"/>
            </a:lvl6pPr>
            <a:lvl7pPr marL="3055400" indent="0">
              <a:buNone/>
              <a:defRPr sz="1000"/>
            </a:lvl7pPr>
            <a:lvl8pPr marL="3564636" indent="0">
              <a:buNone/>
              <a:defRPr sz="1000"/>
            </a:lvl8pPr>
            <a:lvl9pPr marL="407386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136" y="6362482"/>
            <a:ext cx="8431138" cy="642937"/>
          </a:xfrm>
        </p:spPr>
        <p:txBody>
          <a:bodyPr/>
          <a:lstStyle>
            <a:lvl1pPr algn="l"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22137" y="1747853"/>
            <a:ext cx="8414129" cy="4405298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4" indent="0">
              <a:buNone/>
              <a:defRPr sz="25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2" indent="0">
              <a:buNone/>
              <a:defRPr sz="2000"/>
            </a:lvl6pPr>
            <a:lvl7pPr marL="2742880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136" y="7101439"/>
            <a:ext cx="8442478" cy="670961"/>
          </a:xfrm>
        </p:spPr>
        <p:txBody>
          <a:bodyPr/>
          <a:lstStyle>
            <a:lvl1pPr marL="0" indent="0">
              <a:buNone/>
              <a:defRPr sz="3000"/>
            </a:lvl1pPr>
            <a:lvl2pPr marL="457146" indent="0">
              <a:buNone/>
              <a:defRPr sz="1200"/>
            </a:lvl2pPr>
            <a:lvl3pPr marL="914294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2" indent="0">
              <a:buNone/>
              <a:defRPr sz="900"/>
            </a:lvl6pPr>
            <a:lvl7pPr marL="2742880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233" indent="0">
              <a:buNone/>
              <a:defRPr sz="3100"/>
            </a:lvl2pPr>
            <a:lvl3pPr marL="1018467" indent="0">
              <a:buNone/>
              <a:defRPr sz="2700"/>
            </a:lvl3pPr>
            <a:lvl4pPr marL="1527701" indent="0">
              <a:buNone/>
              <a:defRPr sz="2200"/>
            </a:lvl4pPr>
            <a:lvl5pPr marL="2036935" indent="0">
              <a:buNone/>
              <a:defRPr sz="2200"/>
            </a:lvl5pPr>
            <a:lvl6pPr marL="2546169" indent="0">
              <a:buNone/>
              <a:defRPr sz="2200"/>
            </a:lvl6pPr>
            <a:lvl7pPr marL="3055400" indent="0">
              <a:buNone/>
              <a:defRPr sz="2200"/>
            </a:lvl7pPr>
            <a:lvl8pPr marL="3564636" indent="0">
              <a:buNone/>
              <a:defRPr sz="2200"/>
            </a:lvl8pPr>
            <a:lvl9pPr marL="4073867" indent="0">
              <a:buNone/>
              <a:defRPr sz="22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233" indent="0">
              <a:buNone/>
              <a:defRPr sz="1300"/>
            </a:lvl2pPr>
            <a:lvl3pPr marL="1018467" indent="0">
              <a:buNone/>
              <a:defRPr sz="1100"/>
            </a:lvl3pPr>
            <a:lvl4pPr marL="1527701" indent="0">
              <a:buNone/>
              <a:defRPr sz="1000"/>
            </a:lvl4pPr>
            <a:lvl5pPr marL="2036935" indent="0">
              <a:buNone/>
              <a:defRPr sz="1000"/>
            </a:lvl5pPr>
            <a:lvl6pPr marL="2546169" indent="0">
              <a:buNone/>
              <a:defRPr sz="1000"/>
            </a:lvl6pPr>
            <a:lvl7pPr marL="3055400" indent="0">
              <a:buNone/>
              <a:defRPr sz="1000"/>
            </a:lvl7pPr>
            <a:lvl8pPr marL="3564636" indent="0">
              <a:buNone/>
              <a:defRPr sz="1000"/>
            </a:lvl8pPr>
            <a:lvl9pPr marL="407386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4608" y="259080"/>
            <a:ext cx="1903413" cy="59966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4367" y="259080"/>
            <a:ext cx="5542598" cy="59966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228727"/>
            <a:ext cx="10058400" cy="6543675"/>
          </a:xfrm>
          <a:prstGeom prst="rect">
            <a:avLst/>
          </a:prstGeom>
          <a:solidFill>
            <a:srgbClr val="F1E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 b="0" dirty="0">
              <a:solidFill>
                <a:srgbClr val="003763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0205" y="2747736"/>
            <a:ext cx="9135182" cy="1544638"/>
          </a:xfrm>
        </p:spPr>
        <p:txBody>
          <a:bodyPr anchor="b" anchorCtr="0"/>
          <a:lstStyle>
            <a:lvl1pPr algn="l">
              <a:defRPr sz="4800" b="1" cap="all">
                <a:solidFill>
                  <a:srgbClr val="00376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Line 685"/>
          <p:cNvSpPr>
            <a:spLocks noChangeShapeType="1"/>
          </p:cNvSpPr>
          <p:nvPr userDrawn="1"/>
        </p:nvSpPr>
        <p:spPr bwMode="auto">
          <a:xfrm>
            <a:off x="460376" y="4408467"/>
            <a:ext cx="9137651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593" y="4522603"/>
            <a:ext cx="9124702" cy="914401"/>
          </a:xfrm>
        </p:spPr>
        <p:txBody>
          <a:bodyPr/>
          <a:lstStyle>
            <a:lvl1pPr marL="0" indent="0">
              <a:buNone/>
              <a:defRPr sz="3600" i="1" spc="50">
                <a:solidFill>
                  <a:srgbClr val="00376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234095" y="7262018"/>
            <a:ext cx="3251200" cy="279400"/>
          </a:xfrm>
        </p:spPr>
        <p:txBody>
          <a:bodyPr/>
          <a:lstStyle>
            <a:lvl1pPr marL="0" indent="0">
              <a:buNone/>
              <a:defRPr sz="2000" b="0" i="1" baseline="0">
                <a:solidFill>
                  <a:schemeClr val="bg2">
                    <a:lumMod val="75000"/>
                  </a:schemeClr>
                </a:solidFill>
              </a:defRPr>
            </a:lvl1pPr>
            <a:lvl2pPr marL="304765" indent="0">
              <a:buNone/>
              <a:defRPr/>
            </a:lvl2pPr>
            <a:lvl3pPr marL="584132" indent="0">
              <a:buNone/>
              <a:defRPr/>
            </a:lvl3pPr>
            <a:lvl4pPr marL="573020" indent="0">
              <a:buNone/>
              <a:defRPr/>
            </a:lvl4pPr>
            <a:lvl5pPr marL="747626" indent="0">
              <a:buNone/>
              <a:defRPr/>
            </a:lvl5pPr>
          </a:lstStyle>
          <a:p>
            <a:pPr lvl="0"/>
            <a:r>
              <a:rPr lang="en-US" dirty="0" smtClean="0"/>
              <a:t>www.countyhealthrankings.org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206"/>
            <a:ext cx="10058400" cy="16946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292" y="6609900"/>
            <a:ext cx="5020066" cy="11640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3126952"/>
            <a:ext cx="10058400" cy="3123353"/>
          </a:xfrm>
          <a:prstGeom prst="rect">
            <a:avLst/>
          </a:prstGeom>
          <a:solidFill>
            <a:srgbClr val="4D8ABE"/>
          </a:solidFill>
          <a:ln w="9525">
            <a:noFill/>
            <a:miter lim="800000"/>
            <a:headEnd/>
            <a:tailEnd/>
          </a:ln>
        </p:spPr>
        <p:txBody>
          <a:bodyPr wrap="none" lIns="101882" tIns="50941" rIns="101882" bIns="50941" anchor="ctr"/>
          <a:lstStyle/>
          <a:p>
            <a:endParaRPr lang="en-US" dirty="0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6250306"/>
            <a:ext cx="10058400" cy="1522095"/>
          </a:xfrm>
          <a:prstGeom prst="rect">
            <a:avLst/>
          </a:prstGeom>
          <a:solidFill>
            <a:srgbClr val="005293"/>
          </a:solidFill>
          <a:ln w="9525">
            <a:noFill/>
            <a:miter lim="800000"/>
            <a:headEnd/>
            <a:tailEnd/>
          </a:ln>
        </p:spPr>
        <p:txBody>
          <a:bodyPr wrap="none" lIns="101882" tIns="50941" rIns="101882" bIns="50941" anchor="ctr"/>
          <a:lstStyle/>
          <a:p>
            <a:endParaRPr lang="en-US" dirty="0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47859" y="3625321"/>
            <a:ext cx="7348220" cy="174879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51352" y="5370514"/>
            <a:ext cx="7344728" cy="8510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24582" name="Picture 6" descr="RWJF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5163" y="1392555"/>
            <a:ext cx="3742214" cy="134038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/>
            </a:lvl1pPr>
            <a:lvl2pPr marL="509412" indent="0">
              <a:buNone/>
              <a:defRPr sz="2000"/>
            </a:lvl2pPr>
            <a:lvl3pPr marL="1018824" indent="0">
              <a:buNone/>
              <a:defRPr sz="1800"/>
            </a:lvl3pPr>
            <a:lvl4pPr marL="1528237" indent="0">
              <a:buNone/>
              <a:defRPr sz="1600"/>
            </a:lvl4pPr>
            <a:lvl5pPr marL="2037649" indent="0">
              <a:buNone/>
              <a:defRPr sz="1600"/>
            </a:lvl5pPr>
            <a:lvl6pPr marL="2547061" indent="0">
              <a:buNone/>
              <a:defRPr sz="1600"/>
            </a:lvl6pPr>
            <a:lvl7pPr marL="3056473" indent="0">
              <a:buNone/>
              <a:defRPr sz="1600"/>
            </a:lvl7pPr>
            <a:lvl8pPr marL="3565886" indent="0">
              <a:buNone/>
              <a:defRPr sz="1600"/>
            </a:lvl8pPr>
            <a:lvl9pPr marL="4075298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814" y="1331383"/>
            <a:ext cx="3723005" cy="487394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9459" y="1331383"/>
            <a:ext cx="3723005" cy="487394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image" Target="../media/image6.jpeg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image" Target="../media/image5.jpeg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image" Target="../media/image8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image" Target="../media/image8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image" Target="../media/image8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8790" y="1756574"/>
            <a:ext cx="9139237" cy="1159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Two Line Titles</a:t>
            </a:r>
            <a:br>
              <a:rPr lang="en-US" dirty="0" smtClean="0"/>
            </a:br>
            <a:r>
              <a:rPr lang="en-US" dirty="0" smtClean="0"/>
              <a:t>One Line Titles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4" y="3336105"/>
            <a:ext cx="9134475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9104408" y="18288"/>
            <a:ext cx="490779" cy="45680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200" b="0" i="0" dirty="0">
              <a:latin typeface="Corbel"/>
              <a:cs typeface="Corbel"/>
            </a:endParaRPr>
          </a:p>
        </p:txBody>
      </p:sp>
      <p:pic>
        <p:nvPicPr>
          <p:cNvPr id="8" name="Picture 7" descr="rwjf_logo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518" y="66040"/>
            <a:ext cx="1785048" cy="6096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9414710" y="7428626"/>
            <a:ext cx="360974" cy="261600"/>
          </a:xfrm>
          <a:prstGeom prst="rect">
            <a:avLst/>
          </a:prstGeom>
        </p:spPr>
        <p:txBody>
          <a:bodyPr wrap="none" lIns="91429" tIns="45715" rIns="91429" bIns="45715">
            <a:spAutoFit/>
          </a:bodyPr>
          <a:lstStyle/>
          <a:p>
            <a:pPr algn="r"/>
            <a:fld id="{0CFEC368-1D7A-4F81-ABF6-AE0E36BAF64C}" type="slidenum">
              <a:rPr lang="en-US" sz="1100" b="0" i="0" smtClean="0">
                <a:latin typeface="Corbel"/>
                <a:cs typeface="Corbel"/>
              </a:rPr>
              <a:pPr algn="r"/>
              <a:t>‹#›</a:t>
            </a:fld>
            <a:endParaRPr lang="en-US" sz="1100" b="0" i="0" dirty="0">
              <a:latin typeface="Corbel"/>
              <a:cs typeface="Corbel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027"/>
            <a:ext cx="10058400" cy="15819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4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9" r:id="rId9"/>
    <p:sldLayoutId id="2147483660" r:id="rId10"/>
    <p:sldLayoutId id="2147483661" r:id="rId11"/>
    <p:sldLayoutId id="214748367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722229" rtl="0" eaLnBrk="1" fontAlgn="base" hangingPunct="1">
        <a:spcBef>
          <a:spcPct val="0"/>
        </a:spcBef>
        <a:spcAft>
          <a:spcPct val="0"/>
        </a:spcAft>
        <a:defRPr sz="3600" b="1" cap="all">
          <a:solidFill>
            <a:schemeClr val="accent4"/>
          </a:solidFill>
          <a:latin typeface="+mj-lt"/>
          <a:ea typeface="+mj-ea"/>
          <a:cs typeface="+mj-cs"/>
        </a:defRPr>
      </a:lvl1pPr>
      <a:lvl2pPr algn="l" defTabSz="722229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charset="0"/>
        </a:defRPr>
      </a:lvl2pPr>
      <a:lvl3pPr algn="l" defTabSz="722229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charset="0"/>
        </a:defRPr>
      </a:lvl3pPr>
      <a:lvl4pPr algn="l" defTabSz="722229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charset="0"/>
        </a:defRPr>
      </a:lvl4pPr>
      <a:lvl5pPr algn="l" defTabSz="722229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charset="0"/>
        </a:defRPr>
      </a:lvl5pPr>
      <a:lvl6pPr marL="457146" algn="l" defTabSz="722229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charset="0"/>
        </a:defRPr>
      </a:lvl6pPr>
      <a:lvl7pPr marL="914294" algn="l" defTabSz="722229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charset="0"/>
        </a:defRPr>
      </a:lvl7pPr>
      <a:lvl8pPr marL="1371440" algn="l" defTabSz="722229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charset="0"/>
        </a:defRPr>
      </a:lvl8pPr>
      <a:lvl9pPr marL="1828586" algn="l" defTabSz="722229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charset="0"/>
        </a:defRPr>
      </a:lvl9pPr>
    </p:titleStyle>
    <p:bodyStyle>
      <a:lvl1pPr marL="279368" indent="-279368" algn="l" defTabSz="722229" rtl="0" eaLnBrk="1" fontAlgn="base" hangingPunct="1">
        <a:spcBef>
          <a:spcPts val="1799"/>
        </a:spcBef>
        <a:spcAft>
          <a:spcPct val="0"/>
        </a:spcAft>
        <a:buClr>
          <a:schemeClr val="tx2"/>
        </a:buClr>
        <a:buSzPct val="100000"/>
        <a:buFont typeface="Lucida Grande"/>
        <a:buChar char="‣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584132" indent="-279368" algn="l" defTabSz="722229" rtl="0" eaLnBrk="1" fontAlgn="base" hangingPunct="1">
        <a:spcBef>
          <a:spcPts val="1799"/>
        </a:spcBef>
        <a:spcAft>
          <a:spcPct val="0"/>
        </a:spcAft>
        <a:buClr>
          <a:schemeClr val="tx2"/>
        </a:buClr>
        <a:buSzPct val="75000"/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787308" indent="-203177" algn="l" defTabSz="722229" rtl="0" eaLnBrk="1" fontAlgn="base" hangingPunct="1">
        <a:spcBef>
          <a:spcPts val="1799"/>
        </a:spcBef>
        <a:spcAft>
          <a:spcPct val="0"/>
        </a:spcAft>
        <a:buClr>
          <a:schemeClr val="accent1"/>
        </a:buClr>
        <a:buSzPct val="80000"/>
        <a:buFont typeface="Lucida Grande"/>
        <a:buChar char="‣"/>
        <a:defRPr sz="2500">
          <a:solidFill>
            <a:schemeClr val="tx1"/>
          </a:solidFill>
          <a:latin typeface="+mn-lt"/>
        </a:defRPr>
      </a:lvl3pPr>
      <a:lvl4pPr marL="746038" indent="-173017" algn="l" defTabSz="722229" rtl="0" eaLnBrk="1" fontAlgn="base" hangingPunct="1">
        <a:spcBef>
          <a:spcPts val="1200"/>
        </a:spcBef>
        <a:spcAft>
          <a:spcPct val="0"/>
        </a:spcAft>
        <a:buClr>
          <a:schemeClr val="accent1"/>
        </a:buClr>
        <a:buSzPct val="75000"/>
        <a:buFont typeface="Lucida Grande"/>
        <a:buChar char="-"/>
        <a:defRPr sz="1400">
          <a:solidFill>
            <a:schemeClr val="tx1"/>
          </a:solidFill>
          <a:latin typeface="+mn-lt"/>
        </a:defRPr>
      </a:lvl4pPr>
      <a:lvl5pPr marL="912706" indent="-165081" algn="l" defTabSz="722229" rtl="0" eaLnBrk="1" fontAlgn="base" hangingPunct="1">
        <a:spcBef>
          <a:spcPts val="1200"/>
        </a:spcBef>
        <a:spcAft>
          <a:spcPct val="0"/>
        </a:spcAft>
        <a:buClr>
          <a:schemeClr val="bg2"/>
        </a:buClr>
        <a:buSzPct val="80000"/>
        <a:buFont typeface="Lucida Grande"/>
        <a:buChar char="‣"/>
        <a:defRPr sz="1400">
          <a:solidFill>
            <a:schemeClr val="tx1"/>
          </a:solidFill>
          <a:latin typeface="+mn-lt"/>
        </a:defRPr>
      </a:lvl5pPr>
      <a:lvl6pPr marL="1369853" indent="-165081" algn="l" defTabSz="722229" rtl="0" eaLnBrk="1" fontAlgn="base" hangingPunct="1">
        <a:spcBef>
          <a:spcPct val="35000"/>
        </a:spcBef>
        <a:spcAft>
          <a:spcPct val="0"/>
        </a:spcAft>
        <a:buClr>
          <a:srgbClr val="6D6E71"/>
        </a:buClr>
        <a:buSzPct val="75000"/>
        <a:buFont typeface="Wingdings" pitchFamily="2" charset="2"/>
        <a:buChar char="§"/>
        <a:defRPr sz="1300">
          <a:solidFill>
            <a:schemeClr val="tx1"/>
          </a:solidFill>
          <a:latin typeface="+mn-lt"/>
        </a:defRPr>
      </a:lvl6pPr>
      <a:lvl7pPr marL="1826999" indent="-165081" algn="l" defTabSz="722229" rtl="0" eaLnBrk="1" fontAlgn="base" hangingPunct="1">
        <a:spcBef>
          <a:spcPct val="35000"/>
        </a:spcBef>
        <a:spcAft>
          <a:spcPct val="0"/>
        </a:spcAft>
        <a:buClr>
          <a:srgbClr val="6D6E71"/>
        </a:buClr>
        <a:buSzPct val="75000"/>
        <a:buFont typeface="Wingdings" pitchFamily="2" charset="2"/>
        <a:buChar char="§"/>
        <a:defRPr sz="1300">
          <a:solidFill>
            <a:schemeClr val="tx1"/>
          </a:solidFill>
          <a:latin typeface="+mn-lt"/>
        </a:defRPr>
      </a:lvl7pPr>
      <a:lvl8pPr marL="2284146" indent="-165081" algn="l" defTabSz="722229" rtl="0" eaLnBrk="1" fontAlgn="base" hangingPunct="1">
        <a:spcBef>
          <a:spcPct val="35000"/>
        </a:spcBef>
        <a:spcAft>
          <a:spcPct val="0"/>
        </a:spcAft>
        <a:buClr>
          <a:srgbClr val="6D6E71"/>
        </a:buClr>
        <a:buSzPct val="75000"/>
        <a:buFont typeface="Wingdings" pitchFamily="2" charset="2"/>
        <a:buChar char="§"/>
        <a:defRPr sz="1300">
          <a:solidFill>
            <a:schemeClr val="tx1"/>
          </a:solidFill>
          <a:latin typeface="+mn-lt"/>
        </a:defRPr>
      </a:lvl8pPr>
      <a:lvl9pPr marL="2741293" indent="-165081" algn="l" defTabSz="722229" rtl="0" eaLnBrk="1" fontAlgn="base" hangingPunct="1">
        <a:spcBef>
          <a:spcPct val="35000"/>
        </a:spcBef>
        <a:spcAft>
          <a:spcPct val="0"/>
        </a:spcAft>
        <a:buClr>
          <a:srgbClr val="6D6E71"/>
        </a:buClr>
        <a:buSzPct val="75000"/>
        <a:buFont typeface="Wingdings" pitchFamily="2" charset="2"/>
        <a:buChar char="§"/>
        <a:defRPr sz="1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4" algn="l" defTabSz="9142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2" algn="l" defTabSz="9142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0" algn="l" defTabSz="9142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Office ROI\Desktop\RWJF_wings_tint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49" y="5654559"/>
            <a:ext cx="1860804" cy="139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 bwMode="grayWhite">
          <a:xfrm>
            <a:off x="0" y="0"/>
            <a:ext cx="10058400" cy="62179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70" tIns="50935" rIns="101870" bIns="50935" anchor="ctr"/>
          <a:lstStyle/>
          <a:p>
            <a:pPr>
              <a:spcBef>
                <a:spcPct val="0"/>
              </a:spcBef>
              <a:defRPr/>
            </a:pPr>
            <a:endParaRPr lang="en-US" sz="2700" b="0" dirty="0">
              <a:solidFill>
                <a:srgbClr val="FFFFFF"/>
              </a:solidFill>
            </a:endParaRPr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8595044" y="1212638"/>
            <a:ext cx="946468" cy="374227"/>
          </a:xfrm>
          <a:custGeom>
            <a:avLst/>
            <a:gdLst/>
            <a:ahLst/>
            <a:cxnLst>
              <a:cxn ang="0">
                <a:pos x="542" y="0"/>
              </a:cxn>
              <a:cxn ang="0">
                <a:pos x="542" y="0"/>
              </a:cxn>
              <a:cxn ang="0">
                <a:pos x="412" y="54"/>
              </a:cxn>
              <a:cxn ang="0">
                <a:pos x="278" y="104"/>
              </a:cxn>
              <a:cxn ang="0">
                <a:pos x="278" y="104"/>
              </a:cxn>
              <a:cxn ang="0">
                <a:pos x="0" y="208"/>
              </a:cxn>
              <a:cxn ang="0">
                <a:pos x="328" y="208"/>
              </a:cxn>
              <a:cxn ang="0">
                <a:pos x="328" y="208"/>
              </a:cxn>
              <a:cxn ang="0">
                <a:pos x="388" y="154"/>
              </a:cxn>
              <a:cxn ang="0">
                <a:pos x="442" y="102"/>
              </a:cxn>
              <a:cxn ang="0">
                <a:pos x="494" y="50"/>
              </a:cxn>
              <a:cxn ang="0">
                <a:pos x="542" y="0"/>
              </a:cxn>
              <a:cxn ang="0">
                <a:pos x="542" y="0"/>
              </a:cxn>
            </a:cxnLst>
            <a:rect l="0" t="0" r="r" b="b"/>
            <a:pathLst>
              <a:path w="542" h="208">
                <a:moveTo>
                  <a:pt x="542" y="0"/>
                </a:moveTo>
                <a:lnTo>
                  <a:pt x="542" y="0"/>
                </a:lnTo>
                <a:lnTo>
                  <a:pt x="412" y="54"/>
                </a:lnTo>
                <a:lnTo>
                  <a:pt x="278" y="104"/>
                </a:lnTo>
                <a:lnTo>
                  <a:pt x="278" y="104"/>
                </a:lnTo>
                <a:lnTo>
                  <a:pt x="0" y="208"/>
                </a:lnTo>
                <a:lnTo>
                  <a:pt x="328" y="208"/>
                </a:lnTo>
                <a:lnTo>
                  <a:pt x="328" y="208"/>
                </a:lnTo>
                <a:lnTo>
                  <a:pt x="388" y="154"/>
                </a:lnTo>
                <a:lnTo>
                  <a:pt x="442" y="102"/>
                </a:lnTo>
                <a:lnTo>
                  <a:pt x="494" y="50"/>
                </a:lnTo>
                <a:lnTo>
                  <a:pt x="542" y="0"/>
                </a:lnTo>
                <a:lnTo>
                  <a:pt x="5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101870" tIns="50935" rIns="101870" bIns="50935" numCol="1" anchor="t" anchorCtr="0" compatLnSpc="1">
            <a:prstTxWarp prst="textNoShape">
              <a:avLst/>
            </a:prstTxWarp>
          </a:bodyPr>
          <a:lstStyle/>
          <a:p>
            <a:pPr algn="l">
              <a:spcBef>
                <a:spcPct val="0"/>
              </a:spcBef>
            </a:pPr>
            <a:endParaRPr lang="en-US" sz="2700" b="0" dirty="0">
              <a:solidFill>
                <a:srgbClr val="06080A"/>
              </a:solidFill>
              <a:latin typeface="Arial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black">
          <a:xfrm>
            <a:off x="501176" y="833403"/>
            <a:ext cx="9049068" cy="93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79664" y="7119209"/>
            <a:ext cx="222822" cy="37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13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534EF41-5AB4-4F3B-9CB2-71A30C75547E}" type="slidenum">
              <a:rPr>
                <a:solidFill>
                  <a:srgbClr val="06080A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06080A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502920" y="2159001"/>
            <a:ext cx="9052560" cy="47713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9541511" y="1585065"/>
            <a:ext cx="1747" cy="1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101870" tIns="50935" rIns="101870" bIns="50935" numCol="1" anchor="t" anchorCtr="0" compatLnSpc="1">
            <a:prstTxWarp prst="textNoShape">
              <a:avLst/>
            </a:prstTxWarp>
          </a:bodyPr>
          <a:lstStyle/>
          <a:p>
            <a:pPr algn="l">
              <a:spcBef>
                <a:spcPct val="0"/>
              </a:spcBef>
            </a:pPr>
            <a:endParaRPr lang="en-US" sz="2700" b="0" dirty="0">
              <a:solidFill>
                <a:srgbClr val="06080A"/>
              </a:solidFill>
              <a:latin typeface="Arial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320" y="1003"/>
            <a:ext cx="3000217" cy="8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36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100" b="0">
          <a:solidFill>
            <a:schemeClr val="accent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bg2"/>
          </a:solidFill>
          <a:latin typeface="Arial" pitchFamily="34" charset="0"/>
        </a:defRPr>
      </a:lvl5pPr>
      <a:lvl6pPr marL="509352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itchFamily="34" charset="0"/>
        </a:defRPr>
      </a:lvl6pPr>
      <a:lvl7pPr marL="1018705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itchFamily="34" charset="0"/>
        </a:defRPr>
      </a:lvl7pPr>
      <a:lvl8pPr marL="1528058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itchFamily="34" charset="0"/>
        </a:defRPr>
      </a:lvl8pPr>
      <a:lvl9pPr marL="2037411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spcBef>
          <a:spcPts val="1337"/>
        </a:spcBef>
        <a:spcAft>
          <a:spcPts val="669"/>
        </a:spcAft>
        <a:buClrTx/>
        <a:buSzPct val="115000"/>
        <a:buFont typeface="Arial" pitchFamily="34" charset="0"/>
        <a:buNone/>
        <a:tabLst/>
        <a:defRPr lang="en-US" sz="2500" b="1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336173" indent="-336173" algn="l" rtl="0" eaLnBrk="1" fontAlgn="base" hangingPunct="1">
        <a:spcBef>
          <a:spcPts val="669"/>
        </a:spcBef>
        <a:spcAft>
          <a:spcPct val="0"/>
        </a:spcAft>
        <a:buClr>
          <a:schemeClr val="accent5"/>
        </a:buClr>
        <a:buSzPct val="110000"/>
        <a:buFont typeface="Arial" pitchFamily="34" charset="0"/>
        <a:buChar char="■"/>
        <a:tabLst>
          <a:tab pos="336173" algn="l"/>
        </a:tabLst>
        <a:defRPr sz="2200">
          <a:solidFill>
            <a:schemeClr val="tx1"/>
          </a:solidFill>
          <a:latin typeface="+mn-lt"/>
        </a:defRPr>
      </a:lvl2pPr>
      <a:lvl3pPr marL="636691" indent="-254676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115000"/>
        <a:buFont typeface="Arial" pitchFamily="34" charset="0"/>
        <a:buChar char="•"/>
        <a:defRPr sz="1800">
          <a:solidFill>
            <a:schemeClr val="tx1"/>
          </a:solidFill>
          <a:latin typeface="+mn-lt"/>
        </a:defRPr>
      </a:lvl3pPr>
      <a:lvl4pPr marL="955037" indent="-254676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115000"/>
        <a:buFont typeface="Arial" pitchFamily="34" charset="0"/>
        <a:buChar char="–"/>
        <a:tabLst/>
        <a:defRPr sz="1600">
          <a:solidFill>
            <a:schemeClr val="tx1"/>
          </a:solidFill>
          <a:latin typeface="+mn-lt"/>
        </a:defRPr>
      </a:lvl4pPr>
      <a:lvl5pPr marL="1140739" indent="-189239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115000"/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292087" indent="-254676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600">
          <a:solidFill>
            <a:schemeClr val="tx1"/>
          </a:solidFill>
          <a:latin typeface="+mn-lt"/>
        </a:defRPr>
      </a:lvl6pPr>
      <a:lvl7pPr marL="2801440" indent="-254676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600">
          <a:solidFill>
            <a:schemeClr val="tx1"/>
          </a:solidFill>
          <a:latin typeface="+mn-lt"/>
        </a:defRPr>
      </a:lvl7pPr>
      <a:lvl8pPr marL="3310793" indent="-254676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600">
          <a:solidFill>
            <a:schemeClr val="tx1"/>
          </a:solidFill>
          <a:latin typeface="+mn-lt"/>
        </a:defRPr>
      </a:lvl8pPr>
      <a:lvl9pPr marL="3820145" indent="-254676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352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705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058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411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764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116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469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4821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8790" y="1756574"/>
            <a:ext cx="9139237" cy="1159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Two Line Titles</a:t>
            </a:r>
            <a:br>
              <a:rPr lang="en-US" dirty="0" smtClean="0"/>
            </a:br>
            <a:r>
              <a:rPr lang="en-US" dirty="0" smtClean="0"/>
              <a:t>One Line Titles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4" y="3336105"/>
            <a:ext cx="9134475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9104408" y="18288"/>
            <a:ext cx="490779" cy="45680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200" b="0" dirty="0">
              <a:latin typeface="Corbel"/>
              <a:cs typeface="Corbel"/>
            </a:endParaRPr>
          </a:p>
        </p:txBody>
      </p:sp>
      <p:pic>
        <p:nvPicPr>
          <p:cNvPr id="8" name="Picture 7" descr="rwjf_logo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518" y="66040"/>
            <a:ext cx="1785048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414710" y="7428626"/>
            <a:ext cx="360974" cy="261600"/>
          </a:xfrm>
          <a:prstGeom prst="rect">
            <a:avLst/>
          </a:prstGeom>
        </p:spPr>
        <p:txBody>
          <a:bodyPr wrap="none" lIns="91429" tIns="45715" rIns="91429" bIns="45715">
            <a:spAutoFit/>
          </a:bodyPr>
          <a:lstStyle/>
          <a:p>
            <a:pPr algn="r"/>
            <a:fld id="{0CFEC368-1D7A-4F81-ABF6-AE0E36BAF64C}" type="slidenum">
              <a:rPr lang="en-US" b="0" smtClean="0">
                <a:solidFill>
                  <a:prstClr val="black"/>
                </a:solidFill>
                <a:latin typeface="Corbel"/>
                <a:cs typeface="Corbel"/>
              </a:rPr>
              <a:pPr algn="r"/>
              <a:t>‹#›</a:t>
            </a:fld>
            <a:endParaRPr lang="en-US" b="0" dirty="0">
              <a:solidFill>
                <a:prstClr val="black"/>
              </a:solidFill>
              <a:latin typeface="Corbel"/>
              <a:cs typeface="Corbe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027"/>
            <a:ext cx="10058400" cy="158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08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722229" rtl="0" eaLnBrk="1" fontAlgn="base" hangingPunct="1">
        <a:spcBef>
          <a:spcPct val="0"/>
        </a:spcBef>
        <a:spcAft>
          <a:spcPct val="0"/>
        </a:spcAft>
        <a:defRPr sz="3600" b="1" cap="all">
          <a:solidFill>
            <a:schemeClr val="accent4"/>
          </a:solidFill>
          <a:latin typeface="+mj-lt"/>
          <a:ea typeface="+mj-ea"/>
          <a:cs typeface="+mj-cs"/>
        </a:defRPr>
      </a:lvl1pPr>
      <a:lvl2pPr algn="l" defTabSz="722229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charset="0"/>
        </a:defRPr>
      </a:lvl2pPr>
      <a:lvl3pPr algn="l" defTabSz="722229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charset="0"/>
        </a:defRPr>
      </a:lvl3pPr>
      <a:lvl4pPr algn="l" defTabSz="722229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charset="0"/>
        </a:defRPr>
      </a:lvl4pPr>
      <a:lvl5pPr algn="l" defTabSz="722229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charset="0"/>
        </a:defRPr>
      </a:lvl5pPr>
      <a:lvl6pPr marL="457146" algn="l" defTabSz="722229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charset="0"/>
        </a:defRPr>
      </a:lvl6pPr>
      <a:lvl7pPr marL="914294" algn="l" defTabSz="722229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charset="0"/>
        </a:defRPr>
      </a:lvl7pPr>
      <a:lvl8pPr marL="1371440" algn="l" defTabSz="722229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charset="0"/>
        </a:defRPr>
      </a:lvl8pPr>
      <a:lvl9pPr marL="1828586" algn="l" defTabSz="722229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charset="0"/>
        </a:defRPr>
      </a:lvl9pPr>
    </p:titleStyle>
    <p:bodyStyle>
      <a:lvl1pPr marL="279368" indent="-279368" algn="l" defTabSz="722229" rtl="0" eaLnBrk="1" fontAlgn="base" hangingPunct="1">
        <a:spcBef>
          <a:spcPts val="1799"/>
        </a:spcBef>
        <a:spcAft>
          <a:spcPct val="0"/>
        </a:spcAft>
        <a:buClr>
          <a:schemeClr val="tx2"/>
        </a:buClr>
        <a:buSzPct val="100000"/>
        <a:buFont typeface="Lucida Grande"/>
        <a:buChar char="‣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584132" indent="-279368" algn="l" defTabSz="722229" rtl="0" eaLnBrk="1" fontAlgn="base" hangingPunct="1">
        <a:spcBef>
          <a:spcPts val="1799"/>
        </a:spcBef>
        <a:spcAft>
          <a:spcPct val="0"/>
        </a:spcAft>
        <a:buClr>
          <a:schemeClr val="tx2"/>
        </a:buClr>
        <a:buSzPct val="75000"/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787308" indent="-203177" algn="l" defTabSz="722229" rtl="0" eaLnBrk="1" fontAlgn="base" hangingPunct="1">
        <a:spcBef>
          <a:spcPts val="1799"/>
        </a:spcBef>
        <a:spcAft>
          <a:spcPct val="0"/>
        </a:spcAft>
        <a:buClr>
          <a:schemeClr val="accent1"/>
        </a:buClr>
        <a:buSzPct val="80000"/>
        <a:buFont typeface="Lucida Grande"/>
        <a:buChar char="‣"/>
        <a:defRPr sz="2500">
          <a:solidFill>
            <a:schemeClr val="tx1"/>
          </a:solidFill>
          <a:latin typeface="+mn-lt"/>
        </a:defRPr>
      </a:lvl3pPr>
      <a:lvl4pPr marL="746038" indent="-173017" algn="l" defTabSz="722229" rtl="0" eaLnBrk="1" fontAlgn="base" hangingPunct="1">
        <a:spcBef>
          <a:spcPts val="1200"/>
        </a:spcBef>
        <a:spcAft>
          <a:spcPct val="0"/>
        </a:spcAft>
        <a:buClr>
          <a:schemeClr val="accent1"/>
        </a:buClr>
        <a:buSzPct val="75000"/>
        <a:buFont typeface="Lucida Grande"/>
        <a:buChar char="-"/>
        <a:defRPr sz="1400">
          <a:solidFill>
            <a:schemeClr val="tx1"/>
          </a:solidFill>
          <a:latin typeface="+mn-lt"/>
        </a:defRPr>
      </a:lvl4pPr>
      <a:lvl5pPr marL="912706" indent="-165081" algn="l" defTabSz="722229" rtl="0" eaLnBrk="1" fontAlgn="base" hangingPunct="1">
        <a:spcBef>
          <a:spcPts val="1200"/>
        </a:spcBef>
        <a:spcAft>
          <a:spcPct val="0"/>
        </a:spcAft>
        <a:buClr>
          <a:schemeClr val="bg2"/>
        </a:buClr>
        <a:buSzPct val="80000"/>
        <a:buFont typeface="Lucida Grande"/>
        <a:buChar char="‣"/>
        <a:defRPr sz="1400">
          <a:solidFill>
            <a:schemeClr val="tx1"/>
          </a:solidFill>
          <a:latin typeface="+mn-lt"/>
        </a:defRPr>
      </a:lvl5pPr>
      <a:lvl6pPr marL="1369853" indent="-165081" algn="l" defTabSz="722229" rtl="0" eaLnBrk="1" fontAlgn="base" hangingPunct="1">
        <a:spcBef>
          <a:spcPct val="35000"/>
        </a:spcBef>
        <a:spcAft>
          <a:spcPct val="0"/>
        </a:spcAft>
        <a:buClr>
          <a:srgbClr val="6D6E71"/>
        </a:buClr>
        <a:buSzPct val="75000"/>
        <a:buFont typeface="Wingdings" pitchFamily="2" charset="2"/>
        <a:buChar char="§"/>
        <a:defRPr sz="1300">
          <a:solidFill>
            <a:schemeClr val="tx1"/>
          </a:solidFill>
          <a:latin typeface="+mn-lt"/>
        </a:defRPr>
      </a:lvl6pPr>
      <a:lvl7pPr marL="1826999" indent="-165081" algn="l" defTabSz="722229" rtl="0" eaLnBrk="1" fontAlgn="base" hangingPunct="1">
        <a:spcBef>
          <a:spcPct val="35000"/>
        </a:spcBef>
        <a:spcAft>
          <a:spcPct val="0"/>
        </a:spcAft>
        <a:buClr>
          <a:srgbClr val="6D6E71"/>
        </a:buClr>
        <a:buSzPct val="75000"/>
        <a:buFont typeface="Wingdings" pitchFamily="2" charset="2"/>
        <a:buChar char="§"/>
        <a:defRPr sz="1300">
          <a:solidFill>
            <a:schemeClr val="tx1"/>
          </a:solidFill>
          <a:latin typeface="+mn-lt"/>
        </a:defRPr>
      </a:lvl7pPr>
      <a:lvl8pPr marL="2284146" indent="-165081" algn="l" defTabSz="722229" rtl="0" eaLnBrk="1" fontAlgn="base" hangingPunct="1">
        <a:spcBef>
          <a:spcPct val="35000"/>
        </a:spcBef>
        <a:spcAft>
          <a:spcPct val="0"/>
        </a:spcAft>
        <a:buClr>
          <a:srgbClr val="6D6E71"/>
        </a:buClr>
        <a:buSzPct val="75000"/>
        <a:buFont typeface="Wingdings" pitchFamily="2" charset="2"/>
        <a:buChar char="§"/>
        <a:defRPr sz="1300">
          <a:solidFill>
            <a:schemeClr val="tx1"/>
          </a:solidFill>
          <a:latin typeface="+mn-lt"/>
        </a:defRPr>
      </a:lvl8pPr>
      <a:lvl9pPr marL="2741293" indent="-165081" algn="l" defTabSz="722229" rtl="0" eaLnBrk="1" fontAlgn="base" hangingPunct="1">
        <a:spcBef>
          <a:spcPct val="35000"/>
        </a:spcBef>
        <a:spcAft>
          <a:spcPct val="0"/>
        </a:spcAft>
        <a:buClr>
          <a:srgbClr val="6D6E71"/>
        </a:buClr>
        <a:buSzPct val="75000"/>
        <a:buFont typeface="Wingdings" pitchFamily="2" charset="2"/>
        <a:buChar char="§"/>
        <a:defRPr sz="1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4" algn="l" defTabSz="9142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2" algn="l" defTabSz="9142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0" algn="l" defTabSz="9142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8790" y="1756574"/>
            <a:ext cx="9139237" cy="1159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Two Line Titles</a:t>
            </a:r>
            <a:br>
              <a:rPr lang="en-US" dirty="0" smtClean="0"/>
            </a:br>
            <a:r>
              <a:rPr lang="en-US" dirty="0" smtClean="0"/>
              <a:t>One Line Titles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4" y="3336105"/>
            <a:ext cx="9134475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9104408" y="18288"/>
            <a:ext cx="490779" cy="45680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200" b="0" dirty="0">
              <a:latin typeface="Corbel"/>
              <a:cs typeface="Corbel"/>
            </a:endParaRPr>
          </a:p>
        </p:txBody>
      </p:sp>
      <p:pic>
        <p:nvPicPr>
          <p:cNvPr id="8" name="Picture 7" descr="rwjf_logo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518" y="66040"/>
            <a:ext cx="1785048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414710" y="7428626"/>
            <a:ext cx="360974" cy="261600"/>
          </a:xfrm>
          <a:prstGeom prst="rect">
            <a:avLst/>
          </a:prstGeom>
        </p:spPr>
        <p:txBody>
          <a:bodyPr wrap="none" lIns="91429" tIns="45715" rIns="91429" bIns="45715">
            <a:spAutoFit/>
          </a:bodyPr>
          <a:lstStyle/>
          <a:p>
            <a:pPr algn="r"/>
            <a:fld id="{0CFEC368-1D7A-4F81-ABF6-AE0E36BAF64C}" type="slidenum">
              <a:rPr lang="en-US" b="0" smtClean="0">
                <a:solidFill>
                  <a:prstClr val="black"/>
                </a:solidFill>
                <a:latin typeface="Corbel"/>
                <a:cs typeface="Corbel"/>
              </a:rPr>
              <a:pPr algn="r"/>
              <a:t>‹#›</a:t>
            </a:fld>
            <a:endParaRPr lang="en-US" b="0" dirty="0">
              <a:solidFill>
                <a:prstClr val="black"/>
              </a:solidFill>
              <a:latin typeface="Corbel"/>
              <a:cs typeface="Corbe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027"/>
            <a:ext cx="10058400" cy="158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97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722229" rtl="0" eaLnBrk="1" fontAlgn="base" hangingPunct="1">
        <a:spcBef>
          <a:spcPct val="0"/>
        </a:spcBef>
        <a:spcAft>
          <a:spcPct val="0"/>
        </a:spcAft>
        <a:defRPr sz="3600" b="1" cap="all">
          <a:solidFill>
            <a:schemeClr val="accent4"/>
          </a:solidFill>
          <a:latin typeface="+mj-lt"/>
          <a:ea typeface="+mj-ea"/>
          <a:cs typeface="+mj-cs"/>
        </a:defRPr>
      </a:lvl1pPr>
      <a:lvl2pPr algn="l" defTabSz="722229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charset="0"/>
        </a:defRPr>
      </a:lvl2pPr>
      <a:lvl3pPr algn="l" defTabSz="722229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charset="0"/>
        </a:defRPr>
      </a:lvl3pPr>
      <a:lvl4pPr algn="l" defTabSz="722229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charset="0"/>
        </a:defRPr>
      </a:lvl4pPr>
      <a:lvl5pPr algn="l" defTabSz="722229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charset="0"/>
        </a:defRPr>
      </a:lvl5pPr>
      <a:lvl6pPr marL="457146" algn="l" defTabSz="722229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charset="0"/>
        </a:defRPr>
      </a:lvl6pPr>
      <a:lvl7pPr marL="914294" algn="l" defTabSz="722229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charset="0"/>
        </a:defRPr>
      </a:lvl7pPr>
      <a:lvl8pPr marL="1371440" algn="l" defTabSz="722229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charset="0"/>
        </a:defRPr>
      </a:lvl8pPr>
      <a:lvl9pPr marL="1828586" algn="l" defTabSz="722229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charset="0"/>
        </a:defRPr>
      </a:lvl9pPr>
    </p:titleStyle>
    <p:bodyStyle>
      <a:lvl1pPr marL="279368" indent="-279368" algn="l" defTabSz="722229" rtl="0" eaLnBrk="1" fontAlgn="base" hangingPunct="1">
        <a:spcBef>
          <a:spcPts val="1799"/>
        </a:spcBef>
        <a:spcAft>
          <a:spcPct val="0"/>
        </a:spcAft>
        <a:buClr>
          <a:schemeClr val="tx2"/>
        </a:buClr>
        <a:buSzPct val="100000"/>
        <a:buFont typeface="Lucida Grande"/>
        <a:buChar char="‣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584132" indent="-279368" algn="l" defTabSz="722229" rtl="0" eaLnBrk="1" fontAlgn="base" hangingPunct="1">
        <a:spcBef>
          <a:spcPts val="1799"/>
        </a:spcBef>
        <a:spcAft>
          <a:spcPct val="0"/>
        </a:spcAft>
        <a:buClr>
          <a:schemeClr val="tx2"/>
        </a:buClr>
        <a:buSzPct val="75000"/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787308" indent="-203177" algn="l" defTabSz="722229" rtl="0" eaLnBrk="1" fontAlgn="base" hangingPunct="1">
        <a:spcBef>
          <a:spcPts val="1799"/>
        </a:spcBef>
        <a:spcAft>
          <a:spcPct val="0"/>
        </a:spcAft>
        <a:buClr>
          <a:schemeClr val="accent1"/>
        </a:buClr>
        <a:buSzPct val="80000"/>
        <a:buFont typeface="Lucida Grande"/>
        <a:buChar char="‣"/>
        <a:defRPr sz="2500">
          <a:solidFill>
            <a:schemeClr val="tx1"/>
          </a:solidFill>
          <a:latin typeface="+mn-lt"/>
        </a:defRPr>
      </a:lvl3pPr>
      <a:lvl4pPr marL="746038" indent="-173017" algn="l" defTabSz="722229" rtl="0" eaLnBrk="1" fontAlgn="base" hangingPunct="1">
        <a:spcBef>
          <a:spcPts val="1200"/>
        </a:spcBef>
        <a:spcAft>
          <a:spcPct val="0"/>
        </a:spcAft>
        <a:buClr>
          <a:schemeClr val="accent1"/>
        </a:buClr>
        <a:buSzPct val="75000"/>
        <a:buFont typeface="Lucida Grande"/>
        <a:buChar char="-"/>
        <a:defRPr sz="1400">
          <a:solidFill>
            <a:schemeClr val="tx1"/>
          </a:solidFill>
          <a:latin typeface="+mn-lt"/>
        </a:defRPr>
      </a:lvl4pPr>
      <a:lvl5pPr marL="912706" indent="-165081" algn="l" defTabSz="722229" rtl="0" eaLnBrk="1" fontAlgn="base" hangingPunct="1">
        <a:spcBef>
          <a:spcPts val="1200"/>
        </a:spcBef>
        <a:spcAft>
          <a:spcPct val="0"/>
        </a:spcAft>
        <a:buClr>
          <a:schemeClr val="bg2"/>
        </a:buClr>
        <a:buSzPct val="80000"/>
        <a:buFont typeface="Lucida Grande"/>
        <a:buChar char="‣"/>
        <a:defRPr sz="1400">
          <a:solidFill>
            <a:schemeClr val="tx1"/>
          </a:solidFill>
          <a:latin typeface="+mn-lt"/>
        </a:defRPr>
      </a:lvl5pPr>
      <a:lvl6pPr marL="1369853" indent="-165081" algn="l" defTabSz="722229" rtl="0" eaLnBrk="1" fontAlgn="base" hangingPunct="1">
        <a:spcBef>
          <a:spcPct val="35000"/>
        </a:spcBef>
        <a:spcAft>
          <a:spcPct val="0"/>
        </a:spcAft>
        <a:buClr>
          <a:srgbClr val="6D6E71"/>
        </a:buClr>
        <a:buSzPct val="75000"/>
        <a:buFont typeface="Wingdings" pitchFamily="2" charset="2"/>
        <a:buChar char="§"/>
        <a:defRPr sz="1300">
          <a:solidFill>
            <a:schemeClr val="tx1"/>
          </a:solidFill>
          <a:latin typeface="+mn-lt"/>
        </a:defRPr>
      </a:lvl6pPr>
      <a:lvl7pPr marL="1826999" indent="-165081" algn="l" defTabSz="722229" rtl="0" eaLnBrk="1" fontAlgn="base" hangingPunct="1">
        <a:spcBef>
          <a:spcPct val="35000"/>
        </a:spcBef>
        <a:spcAft>
          <a:spcPct val="0"/>
        </a:spcAft>
        <a:buClr>
          <a:srgbClr val="6D6E71"/>
        </a:buClr>
        <a:buSzPct val="75000"/>
        <a:buFont typeface="Wingdings" pitchFamily="2" charset="2"/>
        <a:buChar char="§"/>
        <a:defRPr sz="1300">
          <a:solidFill>
            <a:schemeClr val="tx1"/>
          </a:solidFill>
          <a:latin typeface="+mn-lt"/>
        </a:defRPr>
      </a:lvl7pPr>
      <a:lvl8pPr marL="2284146" indent="-165081" algn="l" defTabSz="722229" rtl="0" eaLnBrk="1" fontAlgn="base" hangingPunct="1">
        <a:spcBef>
          <a:spcPct val="35000"/>
        </a:spcBef>
        <a:spcAft>
          <a:spcPct val="0"/>
        </a:spcAft>
        <a:buClr>
          <a:srgbClr val="6D6E71"/>
        </a:buClr>
        <a:buSzPct val="75000"/>
        <a:buFont typeface="Wingdings" pitchFamily="2" charset="2"/>
        <a:buChar char="§"/>
        <a:defRPr sz="1300">
          <a:solidFill>
            <a:schemeClr val="tx1"/>
          </a:solidFill>
          <a:latin typeface="+mn-lt"/>
        </a:defRPr>
      </a:lvl8pPr>
      <a:lvl9pPr marL="2741293" indent="-165081" algn="l" defTabSz="722229" rtl="0" eaLnBrk="1" fontAlgn="base" hangingPunct="1">
        <a:spcBef>
          <a:spcPct val="35000"/>
        </a:spcBef>
        <a:spcAft>
          <a:spcPct val="0"/>
        </a:spcAft>
        <a:buClr>
          <a:srgbClr val="6D6E71"/>
        </a:buClr>
        <a:buSzPct val="75000"/>
        <a:buFont typeface="Wingdings" pitchFamily="2" charset="2"/>
        <a:buChar char="§"/>
        <a:defRPr sz="1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4" algn="l" defTabSz="9142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2" algn="l" defTabSz="9142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0" algn="l" defTabSz="9142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8790" y="1756574"/>
            <a:ext cx="9139237" cy="1159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Two Line Titles</a:t>
            </a:r>
            <a:br>
              <a:rPr lang="en-US" dirty="0" smtClean="0"/>
            </a:br>
            <a:r>
              <a:rPr lang="en-US" dirty="0" smtClean="0"/>
              <a:t>One Line Titles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4" y="3336105"/>
            <a:ext cx="9134475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9104408" y="18288"/>
            <a:ext cx="490779" cy="45680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200" b="0" dirty="0">
              <a:latin typeface="Corbel"/>
              <a:cs typeface="Corbel"/>
            </a:endParaRPr>
          </a:p>
        </p:txBody>
      </p:sp>
      <p:pic>
        <p:nvPicPr>
          <p:cNvPr id="8" name="Picture 7" descr="rwjf_logo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518" y="66040"/>
            <a:ext cx="1785048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414710" y="7428626"/>
            <a:ext cx="360974" cy="261600"/>
          </a:xfrm>
          <a:prstGeom prst="rect">
            <a:avLst/>
          </a:prstGeom>
        </p:spPr>
        <p:txBody>
          <a:bodyPr wrap="none" lIns="91429" tIns="45715" rIns="91429" bIns="45715">
            <a:spAutoFit/>
          </a:bodyPr>
          <a:lstStyle/>
          <a:p>
            <a:pPr algn="r"/>
            <a:fld id="{0CFEC368-1D7A-4F81-ABF6-AE0E36BAF64C}" type="slidenum">
              <a:rPr lang="en-US" b="0" smtClean="0">
                <a:solidFill>
                  <a:prstClr val="black"/>
                </a:solidFill>
                <a:latin typeface="Corbel"/>
                <a:cs typeface="Corbel"/>
              </a:rPr>
              <a:pPr algn="r"/>
              <a:t>‹#›</a:t>
            </a:fld>
            <a:endParaRPr lang="en-US" b="0" dirty="0">
              <a:solidFill>
                <a:prstClr val="black"/>
              </a:solidFill>
              <a:latin typeface="Corbel"/>
              <a:cs typeface="Corbe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027"/>
            <a:ext cx="10058400" cy="158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957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722229" rtl="0" eaLnBrk="1" fontAlgn="base" hangingPunct="1">
        <a:spcBef>
          <a:spcPct val="0"/>
        </a:spcBef>
        <a:spcAft>
          <a:spcPct val="0"/>
        </a:spcAft>
        <a:defRPr sz="3600" b="1" cap="all">
          <a:solidFill>
            <a:schemeClr val="accent4"/>
          </a:solidFill>
          <a:latin typeface="+mj-lt"/>
          <a:ea typeface="+mj-ea"/>
          <a:cs typeface="+mj-cs"/>
        </a:defRPr>
      </a:lvl1pPr>
      <a:lvl2pPr algn="l" defTabSz="722229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charset="0"/>
        </a:defRPr>
      </a:lvl2pPr>
      <a:lvl3pPr algn="l" defTabSz="722229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charset="0"/>
        </a:defRPr>
      </a:lvl3pPr>
      <a:lvl4pPr algn="l" defTabSz="722229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charset="0"/>
        </a:defRPr>
      </a:lvl4pPr>
      <a:lvl5pPr algn="l" defTabSz="722229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charset="0"/>
        </a:defRPr>
      </a:lvl5pPr>
      <a:lvl6pPr marL="457146" algn="l" defTabSz="722229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charset="0"/>
        </a:defRPr>
      </a:lvl6pPr>
      <a:lvl7pPr marL="914294" algn="l" defTabSz="722229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charset="0"/>
        </a:defRPr>
      </a:lvl7pPr>
      <a:lvl8pPr marL="1371440" algn="l" defTabSz="722229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charset="0"/>
        </a:defRPr>
      </a:lvl8pPr>
      <a:lvl9pPr marL="1828586" algn="l" defTabSz="722229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charset="0"/>
        </a:defRPr>
      </a:lvl9pPr>
    </p:titleStyle>
    <p:bodyStyle>
      <a:lvl1pPr marL="279368" indent="-279368" algn="l" defTabSz="722229" rtl="0" eaLnBrk="1" fontAlgn="base" hangingPunct="1">
        <a:spcBef>
          <a:spcPts val="1799"/>
        </a:spcBef>
        <a:spcAft>
          <a:spcPct val="0"/>
        </a:spcAft>
        <a:buClr>
          <a:schemeClr val="tx2"/>
        </a:buClr>
        <a:buSzPct val="100000"/>
        <a:buFont typeface="Lucida Grande"/>
        <a:buChar char="‣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584132" indent="-279368" algn="l" defTabSz="722229" rtl="0" eaLnBrk="1" fontAlgn="base" hangingPunct="1">
        <a:spcBef>
          <a:spcPts val="1799"/>
        </a:spcBef>
        <a:spcAft>
          <a:spcPct val="0"/>
        </a:spcAft>
        <a:buClr>
          <a:schemeClr val="tx2"/>
        </a:buClr>
        <a:buSzPct val="75000"/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787308" indent="-203177" algn="l" defTabSz="722229" rtl="0" eaLnBrk="1" fontAlgn="base" hangingPunct="1">
        <a:spcBef>
          <a:spcPts val="1799"/>
        </a:spcBef>
        <a:spcAft>
          <a:spcPct val="0"/>
        </a:spcAft>
        <a:buClr>
          <a:schemeClr val="accent1"/>
        </a:buClr>
        <a:buSzPct val="80000"/>
        <a:buFont typeface="Lucida Grande"/>
        <a:buChar char="‣"/>
        <a:defRPr sz="2500">
          <a:solidFill>
            <a:schemeClr val="tx1"/>
          </a:solidFill>
          <a:latin typeface="+mn-lt"/>
        </a:defRPr>
      </a:lvl3pPr>
      <a:lvl4pPr marL="746038" indent="-173017" algn="l" defTabSz="722229" rtl="0" eaLnBrk="1" fontAlgn="base" hangingPunct="1">
        <a:spcBef>
          <a:spcPts val="1200"/>
        </a:spcBef>
        <a:spcAft>
          <a:spcPct val="0"/>
        </a:spcAft>
        <a:buClr>
          <a:schemeClr val="accent1"/>
        </a:buClr>
        <a:buSzPct val="75000"/>
        <a:buFont typeface="Lucida Grande"/>
        <a:buChar char="-"/>
        <a:defRPr sz="1400">
          <a:solidFill>
            <a:schemeClr val="tx1"/>
          </a:solidFill>
          <a:latin typeface="+mn-lt"/>
        </a:defRPr>
      </a:lvl4pPr>
      <a:lvl5pPr marL="912706" indent="-165081" algn="l" defTabSz="722229" rtl="0" eaLnBrk="1" fontAlgn="base" hangingPunct="1">
        <a:spcBef>
          <a:spcPts val="1200"/>
        </a:spcBef>
        <a:spcAft>
          <a:spcPct val="0"/>
        </a:spcAft>
        <a:buClr>
          <a:schemeClr val="bg2"/>
        </a:buClr>
        <a:buSzPct val="80000"/>
        <a:buFont typeface="Lucida Grande"/>
        <a:buChar char="‣"/>
        <a:defRPr sz="1400">
          <a:solidFill>
            <a:schemeClr val="tx1"/>
          </a:solidFill>
          <a:latin typeface="+mn-lt"/>
        </a:defRPr>
      </a:lvl5pPr>
      <a:lvl6pPr marL="1369853" indent="-165081" algn="l" defTabSz="722229" rtl="0" eaLnBrk="1" fontAlgn="base" hangingPunct="1">
        <a:spcBef>
          <a:spcPct val="35000"/>
        </a:spcBef>
        <a:spcAft>
          <a:spcPct val="0"/>
        </a:spcAft>
        <a:buClr>
          <a:srgbClr val="6D6E71"/>
        </a:buClr>
        <a:buSzPct val="75000"/>
        <a:buFont typeface="Wingdings" pitchFamily="2" charset="2"/>
        <a:buChar char="§"/>
        <a:defRPr sz="1300">
          <a:solidFill>
            <a:schemeClr val="tx1"/>
          </a:solidFill>
          <a:latin typeface="+mn-lt"/>
        </a:defRPr>
      </a:lvl6pPr>
      <a:lvl7pPr marL="1826999" indent="-165081" algn="l" defTabSz="722229" rtl="0" eaLnBrk="1" fontAlgn="base" hangingPunct="1">
        <a:spcBef>
          <a:spcPct val="35000"/>
        </a:spcBef>
        <a:spcAft>
          <a:spcPct val="0"/>
        </a:spcAft>
        <a:buClr>
          <a:srgbClr val="6D6E71"/>
        </a:buClr>
        <a:buSzPct val="75000"/>
        <a:buFont typeface="Wingdings" pitchFamily="2" charset="2"/>
        <a:buChar char="§"/>
        <a:defRPr sz="1300">
          <a:solidFill>
            <a:schemeClr val="tx1"/>
          </a:solidFill>
          <a:latin typeface="+mn-lt"/>
        </a:defRPr>
      </a:lvl7pPr>
      <a:lvl8pPr marL="2284146" indent="-165081" algn="l" defTabSz="722229" rtl="0" eaLnBrk="1" fontAlgn="base" hangingPunct="1">
        <a:spcBef>
          <a:spcPct val="35000"/>
        </a:spcBef>
        <a:spcAft>
          <a:spcPct val="0"/>
        </a:spcAft>
        <a:buClr>
          <a:srgbClr val="6D6E71"/>
        </a:buClr>
        <a:buSzPct val="75000"/>
        <a:buFont typeface="Wingdings" pitchFamily="2" charset="2"/>
        <a:buChar char="§"/>
        <a:defRPr sz="1300">
          <a:solidFill>
            <a:schemeClr val="tx1"/>
          </a:solidFill>
          <a:latin typeface="+mn-lt"/>
        </a:defRPr>
      </a:lvl8pPr>
      <a:lvl9pPr marL="2741293" indent="-165081" algn="l" defTabSz="722229" rtl="0" eaLnBrk="1" fontAlgn="base" hangingPunct="1">
        <a:spcBef>
          <a:spcPct val="35000"/>
        </a:spcBef>
        <a:spcAft>
          <a:spcPct val="0"/>
        </a:spcAft>
        <a:buClr>
          <a:srgbClr val="6D6E71"/>
        </a:buClr>
        <a:buSzPct val="75000"/>
        <a:buFont typeface="Wingdings" pitchFamily="2" charset="2"/>
        <a:buChar char="§"/>
        <a:defRPr sz="1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4" algn="l" defTabSz="9142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2" algn="l" defTabSz="9142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0" algn="l" defTabSz="9142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6253905"/>
            <a:ext cx="10058400" cy="1047115"/>
          </a:xfrm>
          <a:prstGeom prst="rect">
            <a:avLst/>
          </a:prstGeom>
          <a:solidFill>
            <a:srgbClr val="E1D9D1"/>
          </a:solidFill>
          <a:ln w="9525">
            <a:noFill/>
            <a:miter lim="800000"/>
            <a:headEnd/>
            <a:tailEnd/>
          </a:ln>
        </p:spPr>
        <p:txBody>
          <a:bodyPr wrap="none" lIns="101870" tIns="50935" rIns="101870" bIns="50935" anchor="ctr"/>
          <a:lstStyle/>
          <a:p>
            <a:endParaRPr lang="en-US" dirty="0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7290223"/>
            <a:ext cx="10058400" cy="482177"/>
          </a:xfrm>
          <a:prstGeom prst="rect">
            <a:avLst/>
          </a:prstGeom>
          <a:solidFill>
            <a:srgbClr val="4D8ABE"/>
          </a:solidFill>
          <a:ln w="9525">
            <a:noFill/>
            <a:miter lim="800000"/>
            <a:headEnd/>
            <a:tailEnd/>
          </a:ln>
        </p:spPr>
        <p:txBody>
          <a:bodyPr wrap="none" lIns="101870" tIns="50935" rIns="101870" bIns="50935" anchor="ctr"/>
          <a:lstStyle/>
          <a:p>
            <a:endParaRPr lang="en-US" dirty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95008" y="253685"/>
            <a:ext cx="6480334" cy="771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70" tIns="50935" rIns="101870" bIns="5093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8814" y="1331383"/>
            <a:ext cx="7613650" cy="487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70" tIns="50935" rIns="101870" bIns="509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0" y="1041718"/>
            <a:ext cx="100584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lIns="101870" tIns="50935" rIns="101870" bIns="50935" anchor="ctr"/>
          <a:lstStyle/>
          <a:p>
            <a:endParaRPr lang="en-US" dirty="0"/>
          </a:p>
        </p:txBody>
      </p:sp>
      <p:pic>
        <p:nvPicPr>
          <p:cNvPr id="23561" name="Picture 9" descr="RWJF_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18999" y="109751"/>
            <a:ext cx="2420303" cy="868997"/>
          </a:xfrm>
          <a:prstGeom prst="rect">
            <a:avLst/>
          </a:prstGeom>
          <a:noFill/>
        </p:spPr>
      </p:pic>
      <p:pic>
        <p:nvPicPr>
          <p:cNvPr id="8" name="Picture 7" descr="rwjf_logo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518" y="66040"/>
            <a:ext cx="1785048" cy="6096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9414710" y="7428626"/>
            <a:ext cx="360974" cy="261600"/>
          </a:xfrm>
          <a:prstGeom prst="rect">
            <a:avLst/>
          </a:prstGeom>
        </p:spPr>
        <p:txBody>
          <a:bodyPr wrap="none" lIns="91429" tIns="45715" rIns="91429" bIns="45715">
            <a:spAutoFit/>
          </a:bodyPr>
          <a:lstStyle/>
          <a:p>
            <a:pPr algn="r"/>
            <a:fld id="{0CFEC368-1D7A-4F81-ABF6-AE0E36BAF64C}" type="slidenum">
              <a:rPr lang="en-US" sz="1100" b="0" i="0" smtClean="0">
                <a:latin typeface="Corbel"/>
                <a:cs typeface="Corbel"/>
              </a:rPr>
              <a:pPr algn="r"/>
              <a:t>‹#›</a:t>
            </a:fld>
            <a:endParaRPr lang="en-US" sz="1100" b="0" i="0" dirty="0">
              <a:latin typeface="Corbel"/>
              <a:cs typeface="Corbel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027"/>
            <a:ext cx="10058400" cy="15819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1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100" b="1">
          <a:solidFill>
            <a:schemeClr val="bg2"/>
          </a:solidFill>
          <a:latin typeface="Arial" pitchFamily="34" charset="0"/>
          <a:ea typeface="ＭＳ Ｐゴシック"/>
          <a:cs typeface="ＭＳ Ｐゴシック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100" b="1">
          <a:solidFill>
            <a:schemeClr val="bg2"/>
          </a:solidFill>
          <a:latin typeface="Arial" pitchFamily="34" charset="0"/>
          <a:ea typeface="ＭＳ Ｐゴシック"/>
          <a:cs typeface="ＭＳ Ｐゴシック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100" b="1">
          <a:solidFill>
            <a:schemeClr val="bg2"/>
          </a:solidFill>
          <a:latin typeface="Arial" pitchFamily="34" charset="0"/>
          <a:ea typeface="ＭＳ Ｐゴシック"/>
          <a:cs typeface="ＭＳ Ｐゴシック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100" b="1">
          <a:solidFill>
            <a:schemeClr val="bg2"/>
          </a:solidFill>
          <a:latin typeface="Arial" pitchFamily="34" charset="0"/>
          <a:ea typeface="ＭＳ Ｐゴシック"/>
          <a:cs typeface="ＭＳ Ｐゴシック"/>
        </a:defRPr>
      </a:lvl5pPr>
      <a:lvl6pPr marL="509352" algn="l" rtl="0" eaLnBrk="1" fontAlgn="base" hangingPunct="1">
        <a:spcBef>
          <a:spcPct val="0"/>
        </a:spcBef>
        <a:spcAft>
          <a:spcPct val="0"/>
        </a:spcAft>
        <a:defRPr sz="3100" b="1">
          <a:solidFill>
            <a:schemeClr val="bg2"/>
          </a:solidFill>
          <a:latin typeface="Arial" pitchFamily="34" charset="0"/>
          <a:ea typeface="ＭＳ Ｐゴシック"/>
          <a:cs typeface="ＭＳ Ｐゴシック"/>
        </a:defRPr>
      </a:lvl6pPr>
      <a:lvl7pPr marL="1018705" algn="l" rtl="0" eaLnBrk="1" fontAlgn="base" hangingPunct="1">
        <a:spcBef>
          <a:spcPct val="0"/>
        </a:spcBef>
        <a:spcAft>
          <a:spcPct val="0"/>
        </a:spcAft>
        <a:defRPr sz="3100" b="1">
          <a:solidFill>
            <a:schemeClr val="bg2"/>
          </a:solidFill>
          <a:latin typeface="Arial" pitchFamily="34" charset="0"/>
          <a:ea typeface="ＭＳ Ｐゴシック"/>
          <a:cs typeface="ＭＳ Ｐゴシック"/>
        </a:defRPr>
      </a:lvl7pPr>
      <a:lvl8pPr marL="1528058" algn="l" rtl="0" eaLnBrk="1" fontAlgn="base" hangingPunct="1">
        <a:spcBef>
          <a:spcPct val="0"/>
        </a:spcBef>
        <a:spcAft>
          <a:spcPct val="0"/>
        </a:spcAft>
        <a:defRPr sz="3100" b="1">
          <a:solidFill>
            <a:schemeClr val="bg2"/>
          </a:solidFill>
          <a:latin typeface="Arial" pitchFamily="34" charset="0"/>
          <a:ea typeface="ＭＳ Ｐゴシック"/>
          <a:cs typeface="ＭＳ Ｐゴシック"/>
        </a:defRPr>
      </a:lvl8pPr>
      <a:lvl9pPr marL="2037411" algn="l" rtl="0" eaLnBrk="1" fontAlgn="base" hangingPunct="1">
        <a:spcBef>
          <a:spcPct val="0"/>
        </a:spcBef>
        <a:spcAft>
          <a:spcPct val="0"/>
        </a:spcAft>
        <a:defRPr sz="3100" b="1">
          <a:solidFill>
            <a:schemeClr val="bg2"/>
          </a:solidFill>
          <a:latin typeface="Arial" pitchFamily="34" charset="0"/>
          <a:ea typeface="ＭＳ Ｐゴシック"/>
          <a:cs typeface="ＭＳ Ｐゴシック"/>
        </a:defRPr>
      </a:lvl9pPr>
    </p:titleStyle>
    <p:bodyStyle>
      <a:lvl1pPr algn="l" rtl="0" eaLnBrk="1" fontAlgn="base" hangingPunct="1">
        <a:lnSpc>
          <a:spcPct val="110000"/>
        </a:lnSpc>
        <a:spcBef>
          <a:spcPct val="40000"/>
        </a:spcBef>
        <a:spcAft>
          <a:spcPct val="0"/>
        </a:spcAft>
        <a:defRPr sz="2200" b="1">
          <a:solidFill>
            <a:schemeClr val="accent2"/>
          </a:solidFill>
          <a:latin typeface="+mn-lt"/>
          <a:ea typeface="+mn-ea"/>
          <a:cs typeface="+mn-cs"/>
        </a:defRPr>
      </a:lvl1pPr>
      <a:lvl2pPr marL="383784" indent="-192777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accent2"/>
        </a:buClr>
        <a:buChar char="•"/>
        <a:defRPr sz="2200">
          <a:solidFill>
            <a:schemeClr val="accent2"/>
          </a:solidFill>
          <a:latin typeface="+mn-lt"/>
          <a:ea typeface="+mn-ea"/>
          <a:cs typeface="+mn-cs"/>
        </a:defRPr>
      </a:lvl2pPr>
      <a:lvl3pPr marL="884293" indent="-251140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accent2"/>
        </a:buClr>
        <a:buChar char="–"/>
        <a:defRPr sz="2200">
          <a:solidFill>
            <a:schemeClr val="accent2"/>
          </a:solidFill>
          <a:latin typeface="+mn-lt"/>
          <a:ea typeface="+mn-ea"/>
          <a:cs typeface="+mn-cs"/>
        </a:defRPr>
      </a:lvl3pPr>
      <a:lvl4pPr marL="1400720" indent="-192777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accent2"/>
        </a:buClr>
        <a:buChar char="•"/>
        <a:defRPr sz="2200">
          <a:solidFill>
            <a:schemeClr val="accent2"/>
          </a:solidFill>
          <a:latin typeface="+mn-lt"/>
          <a:ea typeface="+mn-ea"/>
          <a:cs typeface="+mn-cs"/>
        </a:defRPr>
      </a:lvl4pPr>
      <a:lvl5pPr marL="1975511" indent="-251140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accent2"/>
        </a:buClr>
        <a:buChar char="–"/>
        <a:defRPr sz="2200">
          <a:solidFill>
            <a:schemeClr val="accent2"/>
          </a:solidFill>
          <a:latin typeface="+mn-lt"/>
          <a:ea typeface="+mn-ea"/>
          <a:cs typeface="+mn-cs"/>
        </a:defRPr>
      </a:lvl5pPr>
      <a:lvl6pPr marL="2484863" indent="-251140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accent2"/>
        </a:buClr>
        <a:buChar char="–"/>
        <a:defRPr sz="2200">
          <a:solidFill>
            <a:schemeClr val="accent2"/>
          </a:solidFill>
          <a:latin typeface="+mn-lt"/>
          <a:ea typeface="+mn-ea"/>
          <a:cs typeface="+mn-cs"/>
        </a:defRPr>
      </a:lvl6pPr>
      <a:lvl7pPr marL="2994216" indent="-251140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accent2"/>
        </a:buClr>
        <a:buChar char="–"/>
        <a:defRPr sz="2200">
          <a:solidFill>
            <a:schemeClr val="accent2"/>
          </a:solidFill>
          <a:latin typeface="+mn-lt"/>
          <a:ea typeface="+mn-ea"/>
          <a:cs typeface="+mn-cs"/>
        </a:defRPr>
      </a:lvl7pPr>
      <a:lvl8pPr marL="3503568" indent="-251140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accent2"/>
        </a:buClr>
        <a:buChar char="–"/>
        <a:defRPr sz="2200">
          <a:solidFill>
            <a:schemeClr val="accent2"/>
          </a:solidFill>
          <a:latin typeface="+mn-lt"/>
          <a:ea typeface="+mn-ea"/>
          <a:cs typeface="+mn-cs"/>
        </a:defRPr>
      </a:lvl8pPr>
      <a:lvl9pPr marL="4012922" indent="-251140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accent2"/>
        </a:buClr>
        <a:buChar char="–"/>
        <a:defRPr sz="22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352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705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058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411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764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116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469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4821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6253906"/>
            <a:ext cx="10058400" cy="1047115"/>
          </a:xfrm>
          <a:prstGeom prst="rect">
            <a:avLst/>
          </a:prstGeom>
          <a:solidFill>
            <a:srgbClr val="E1D9D1"/>
          </a:solidFill>
          <a:ln w="9525">
            <a:noFill/>
            <a:miter lim="800000"/>
            <a:headEnd/>
            <a:tailEnd/>
          </a:ln>
        </p:spPr>
        <p:txBody>
          <a:bodyPr wrap="none" lIns="101858" tIns="50929" rIns="101858" bIns="50929" anchor="ctr"/>
          <a:lstStyle/>
          <a:p>
            <a:endParaRPr lang="en-US" dirty="0"/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0" y="7290223"/>
            <a:ext cx="10058400" cy="482177"/>
          </a:xfrm>
          <a:prstGeom prst="rect">
            <a:avLst/>
          </a:prstGeom>
          <a:solidFill>
            <a:srgbClr val="4D8ABE"/>
          </a:solidFill>
          <a:ln w="9525">
            <a:noFill/>
            <a:miter lim="800000"/>
            <a:headEnd/>
            <a:tailEnd/>
          </a:ln>
        </p:spPr>
        <p:txBody>
          <a:bodyPr wrap="none" lIns="101858" tIns="50929" rIns="101858" bIns="50929" anchor="ctr"/>
          <a:lstStyle/>
          <a:p>
            <a:endParaRPr lang="en-US" dirty="0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44368" y="259080"/>
            <a:ext cx="6480333" cy="771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58" tIns="50929" rIns="101858" bIns="5092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4367" y="1381760"/>
            <a:ext cx="7613650" cy="487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58" tIns="50929" rIns="101858" bIns="509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70662" name="Picture 6" descr="RWJF_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91879" y="109752"/>
            <a:ext cx="2420303" cy="868997"/>
          </a:xfrm>
          <a:prstGeom prst="rect">
            <a:avLst/>
          </a:prstGeom>
          <a:noFill/>
        </p:spPr>
      </p:pic>
      <p:sp>
        <p:nvSpPr>
          <p:cNvPr id="70663" name="Line 7"/>
          <p:cNvSpPr>
            <a:spLocks noChangeShapeType="1"/>
          </p:cNvSpPr>
          <p:nvPr/>
        </p:nvSpPr>
        <p:spPr bwMode="auto">
          <a:xfrm>
            <a:off x="0" y="1041718"/>
            <a:ext cx="100584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lIns="101858" tIns="50929" rIns="101858" bIns="50929" anchor="ctr"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1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100" b="1">
          <a:solidFill>
            <a:schemeClr val="bg2"/>
          </a:solidFill>
          <a:latin typeface="Arial" pitchFamily="34" charset="0"/>
          <a:ea typeface="ＭＳ Ｐゴシック"/>
          <a:cs typeface="ＭＳ Ｐゴシック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100" b="1">
          <a:solidFill>
            <a:schemeClr val="bg2"/>
          </a:solidFill>
          <a:latin typeface="Arial" pitchFamily="34" charset="0"/>
          <a:ea typeface="ＭＳ Ｐゴシック"/>
          <a:cs typeface="ＭＳ Ｐゴシック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100" b="1">
          <a:solidFill>
            <a:schemeClr val="bg2"/>
          </a:solidFill>
          <a:latin typeface="Arial" pitchFamily="34" charset="0"/>
          <a:ea typeface="ＭＳ Ｐゴシック"/>
          <a:cs typeface="ＭＳ Ｐゴシック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100" b="1">
          <a:solidFill>
            <a:schemeClr val="bg2"/>
          </a:solidFill>
          <a:latin typeface="Arial" pitchFamily="34" charset="0"/>
          <a:ea typeface="ＭＳ Ｐゴシック"/>
          <a:cs typeface="ＭＳ Ｐゴシック"/>
        </a:defRPr>
      </a:lvl5pPr>
      <a:lvl6pPr marL="509292" algn="l" rtl="0" eaLnBrk="1" fontAlgn="base" hangingPunct="1">
        <a:spcBef>
          <a:spcPct val="0"/>
        </a:spcBef>
        <a:spcAft>
          <a:spcPct val="0"/>
        </a:spcAft>
        <a:defRPr sz="3100" b="1">
          <a:solidFill>
            <a:schemeClr val="bg2"/>
          </a:solidFill>
          <a:latin typeface="Arial" pitchFamily="34" charset="0"/>
          <a:ea typeface="ＭＳ Ｐゴシック"/>
          <a:cs typeface="ＭＳ Ｐゴシック"/>
        </a:defRPr>
      </a:lvl6pPr>
      <a:lvl7pPr marL="1018586" algn="l" rtl="0" eaLnBrk="1" fontAlgn="base" hangingPunct="1">
        <a:spcBef>
          <a:spcPct val="0"/>
        </a:spcBef>
        <a:spcAft>
          <a:spcPct val="0"/>
        </a:spcAft>
        <a:defRPr sz="3100" b="1">
          <a:solidFill>
            <a:schemeClr val="bg2"/>
          </a:solidFill>
          <a:latin typeface="Arial" pitchFamily="34" charset="0"/>
          <a:ea typeface="ＭＳ Ｐゴシック"/>
          <a:cs typeface="ＭＳ Ｐゴシック"/>
        </a:defRPr>
      </a:lvl7pPr>
      <a:lvl8pPr marL="1527879" algn="l" rtl="0" eaLnBrk="1" fontAlgn="base" hangingPunct="1">
        <a:spcBef>
          <a:spcPct val="0"/>
        </a:spcBef>
        <a:spcAft>
          <a:spcPct val="0"/>
        </a:spcAft>
        <a:defRPr sz="3100" b="1">
          <a:solidFill>
            <a:schemeClr val="bg2"/>
          </a:solidFill>
          <a:latin typeface="Arial" pitchFamily="34" charset="0"/>
          <a:ea typeface="ＭＳ Ｐゴシック"/>
          <a:cs typeface="ＭＳ Ｐゴシック"/>
        </a:defRPr>
      </a:lvl8pPr>
      <a:lvl9pPr marL="2037173" algn="l" rtl="0" eaLnBrk="1" fontAlgn="base" hangingPunct="1">
        <a:spcBef>
          <a:spcPct val="0"/>
        </a:spcBef>
        <a:spcAft>
          <a:spcPct val="0"/>
        </a:spcAft>
        <a:defRPr sz="3100" b="1">
          <a:solidFill>
            <a:schemeClr val="bg2"/>
          </a:solidFill>
          <a:latin typeface="Arial" pitchFamily="34" charset="0"/>
          <a:ea typeface="ＭＳ Ｐゴシック"/>
          <a:cs typeface="ＭＳ Ｐゴシック"/>
        </a:defRPr>
      </a:lvl9pPr>
    </p:titleStyle>
    <p:bodyStyle>
      <a:lvl1pPr algn="l" rtl="0" eaLnBrk="1" fontAlgn="base" hangingPunct="1">
        <a:lnSpc>
          <a:spcPct val="110000"/>
        </a:lnSpc>
        <a:spcBef>
          <a:spcPct val="40000"/>
        </a:spcBef>
        <a:spcAft>
          <a:spcPct val="0"/>
        </a:spcAft>
        <a:buChar char="•"/>
        <a:defRPr sz="2200" b="1">
          <a:solidFill>
            <a:schemeClr val="accent2"/>
          </a:solidFill>
          <a:latin typeface="+mn-lt"/>
          <a:ea typeface="+mn-ea"/>
          <a:cs typeface="+mn-cs"/>
        </a:defRPr>
      </a:lvl1pPr>
      <a:lvl2pPr marL="383739" indent="-192754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accent2"/>
        </a:buClr>
        <a:buChar char="•"/>
        <a:defRPr sz="2200">
          <a:solidFill>
            <a:schemeClr val="accent2"/>
          </a:solidFill>
          <a:latin typeface="+mn-lt"/>
          <a:ea typeface="+mn-ea"/>
          <a:cs typeface="+mn-cs"/>
        </a:defRPr>
      </a:lvl2pPr>
      <a:lvl3pPr marL="884190" indent="-251111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accent2"/>
        </a:buClr>
        <a:buChar char="–"/>
        <a:defRPr sz="2200">
          <a:solidFill>
            <a:schemeClr val="accent2"/>
          </a:solidFill>
          <a:latin typeface="+mn-lt"/>
          <a:ea typeface="+mn-ea"/>
          <a:cs typeface="+mn-cs"/>
        </a:defRPr>
      </a:lvl3pPr>
      <a:lvl4pPr marL="1400556" indent="-192754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accent2"/>
        </a:buClr>
        <a:buChar char="•"/>
        <a:defRPr sz="2200">
          <a:solidFill>
            <a:schemeClr val="accent2"/>
          </a:solidFill>
          <a:latin typeface="+mn-lt"/>
          <a:ea typeface="+mn-ea"/>
          <a:cs typeface="+mn-cs"/>
        </a:defRPr>
      </a:lvl4pPr>
      <a:lvl5pPr marL="1975281" indent="-251111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accent2"/>
        </a:buClr>
        <a:buChar char="–"/>
        <a:defRPr sz="2200">
          <a:solidFill>
            <a:schemeClr val="accent2"/>
          </a:solidFill>
          <a:latin typeface="+mn-lt"/>
          <a:ea typeface="+mn-ea"/>
          <a:cs typeface="+mn-cs"/>
        </a:defRPr>
      </a:lvl5pPr>
      <a:lvl6pPr marL="2484572" indent="-251111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accent2"/>
        </a:buClr>
        <a:buChar char="–"/>
        <a:defRPr sz="2200">
          <a:solidFill>
            <a:schemeClr val="accent2"/>
          </a:solidFill>
          <a:latin typeface="+mn-lt"/>
          <a:ea typeface="+mn-ea"/>
          <a:cs typeface="+mn-cs"/>
        </a:defRPr>
      </a:lvl6pPr>
      <a:lvl7pPr marL="2993865" indent="-251111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accent2"/>
        </a:buClr>
        <a:buChar char="–"/>
        <a:defRPr sz="2200">
          <a:solidFill>
            <a:schemeClr val="accent2"/>
          </a:solidFill>
          <a:latin typeface="+mn-lt"/>
          <a:ea typeface="+mn-ea"/>
          <a:cs typeface="+mn-cs"/>
        </a:defRPr>
      </a:lvl7pPr>
      <a:lvl8pPr marL="3503158" indent="-251111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accent2"/>
        </a:buClr>
        <a:buChar char="–"/>
        <a:defRPr sz="2200">
          <a:solidFill>
            <a:schemeClr val="accent2"/>
          </a:solidFill>
          <a:latin typeface="+mn-lt"/>
          <a:ea typeface="+mn-ea"/>
          <a:cs typeface="+mn-cs"/>
        </a:defRPr>
      </a:lvl8pPr>
      <a:lvl9pPr marL="4012453" indent="-251111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accent2"/>
        </a:buClr>
        <a:buChar char="–"/>
        <a:defRPr sz="22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5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292" algn="l" defTabSz="10185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586" algn="l" defTabSz="10185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879" algn="l" defTabSz="10185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173" algn="l" defTabSz="10185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466" algn="l" defTabSz="10185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5758" algn="l" defTabSz="10185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052" algn="l" defTabSz="10185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4344" algn="l" defTabSz="10185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6253904"/>
            <a:ext cx="10058400" cy="1047115"/>
          </a:xfrm>
          <a:prstGeom prst="rect">
            <a:avLst/>
          </a:prstGeom>
          <a:solidFill>
            <a:srgbClr val="E1D9D1"/>
          </a:solidFill>
          <a:ln w="9525">
            <a:noFill/>
            <a:miter lim="800000"/>
            <a:headEnd/>
            <a:tailEnd/>
          </a:ln>
        </p:spPr>
        <p:txBody>
          <a:bodyPr wrap="none" lIns="101882" tIns="50941" rIns="101882" bIns="50941" anchor="ctr"/>
          <a:lstStyle/>
          <a:p>
            <a:endParaRPr lang="en-US" dirty="0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7290223"/>
            <a:ext cx="10058400" cy="482177"/>
          </a:xfrm>
          <a:prstGeom prst="rect">
            <a:avLst/>
          </a:prstGeom>
          <a:solidFill>
            <a:srgbClr val="4D8ABE"/>
          </a:solidFill>
          <a:ln w="9525">
            <a:noFill/>
            <a:miter lim="800000"/>
            <a:headEnd/>
            <a:tailEnd/>
          </a:ln>
        </p:spPr>
        <p:txBody>
          <a:bodyPr wrap="none" lIns="101882" tIns="50941" rIns="101882" bIns="50941" anchor="ctr"/>
          <a:lstStyle/>
          <a:p>
            <a:endParaRPr lang="en-US" dirty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95008" y="253684"/>
            <a:ext cx="6480334" cy="771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8814" y="1331383"/>
            <a:ext cx="7613650" cy="487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0" y="1041718"/>
            <a:ext cx="100584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lIns="101882" tIns="50941" rIns="101882" bIns="50941" anchor="ctr"/>
          <a:lstStyle/>
          <a:p>
            <a:endParaRPr lang="en-US" dirty="0"/>
          </a:p>
        </p:txBody>
      </p:sp>
      <p:pic>
        <p:nvPicPr>
          <p:cNvPr id="23561" name="Picture 9" descr="RWJF_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18998" y="109750"/>
            <a:ext cx="2420303" cy="86899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1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100" b="1">
          <a:solidFill>
            <a:schemeClr val="bg2"/>
          </a:solidFill>
          <a:latin typeface="Arial" pitchFamily="34" charset="0"/>
          <a:ea typeface="ＭＳ Ｐゴシック"/>
          <a:cs typeface="ＭＳ Ｐゴシック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100" b="1">
          <a:solidFill>
            <a:schemeClr val="bg2"/>
          </a:solidFill>
          <a:latin typeface="Arial" pitchFamily="34" charset="0"/>
          <a:ea typeface="ＭＳ Ｐゴシック"/>
          <a:cs typeface="ＭＳ Ｐゴシック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100" b="1">
          <a:solidFill>
            <a:schemeClr val="bg2"/>
          </a:solidFill>
          <a:latin typeface="Arial" pitchFamily="34" charset="0"/>
          <a:ea typeface="ＭＳ Ｐゴシック"/>
          <a:cs typeface="ＭＳ Ｐゴシック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100" b="1">
          <a:solidFill>
            <a:schemeClr val="bg2"/>
          </a:solidFill>
          <a:latin typeface="Arial" pitchFamily="34" charset="0"/>
          <a:ea typeface="ＭＳ Ｐゴシック"/>
          <a:cs typeface="ＭＳ Ｐゴシック"/>
        </a:defRPr>
      </a:lvl5pPr>
      <a:lvl6pPr marL="509412" algn="l" rtl="0" eaLnBrk="1" fontAlgn="base" hangingPunct="1">
        <a:spcBef>
          <a:spcPct val="0"/>
        </a:spcBef>
        <a:spcAft>
          <a:spcPct val="0"/>
        </a:spcAft>
        <a:defRPr sz="3100" b="1">
          <a:solidFill>
            <a:schemeClr val="bg2"/>
          </a:solidFill>
          <a:latin typeface="Arial" pitchFamily="34" charset="0"/>
          <a:ea typeface="ＭＳ Ｐゴシック"/>
          <a:cs typeface="ＭＳ Ｐゴシック"/>
        </a:defRPr>
      </a:lvl6pPr>
      <a:lvl7pPr marL="1018824" algn="l" rtl="0" eaLnBrk="1" fontAlgn="base" hangingPunct="1">
        <a:spcBef>
          <a:spcPct val="0"/>
        </a:spcBef>
        <a:spcAft>
          <a:spcPct val="0"/>
        </a:spcAft>
        <a:defRPr sz="3100" b="1">
          <a:solidFill>
            <a:schemeClr val="bg2"/>
          </a:solidFill>
          <a:latin typeface="Arial" pitchFamily="34" charset="0"/>
          <a:ea typeface="ＭＳ Ｐゴシック"/>
          <a:cs typeface="ＭＳ Ｐゴシック"/>
        </a:defRPr>
      </a:lvl7pPr>
      <a:lvl8pPr marL="1528237" algn="l" rtl="0" eaLnBrk="1" fontAlgn="base" hangingPunct="1">
        <a:spcBef>
          <a:spcPct val="0"/>
        </a:spcBef>
        <a:spcAft>
          <a:spcPct val="0"/>
        </a:spcAft>
        <a:defRPr sz="3100" b="1">
          <a:solidFill>
            <a:schemeClr val="bg2"/>
          </a:solidFill>
          <a:latin typeface="Arial" pitchFamily="34" charset="0"/>
          <a:ea typeface="ＭＳ Ｐゴシック"/>
          <a:cs typeface="ＭＳ Ｐゴシック"/>
        </a:defRPr>
      </a:lvl8pPr>
      <a:lvl9pPr marL="2037649" algn="l" rtl="0" eaLnBrk="1" fontAlgn="base" hangingPunct="1">
        <a:spcBef>
          <a:spcPct val="0"/>
        </a:spcBef>
        <a:spcAft>
          <a:spcPct val="0"/>
        </a:spcAft>
        <a:defRPr sz="3100" b="1">
          <a:solidFill>
            <a:schemeClr val="bg2"/>
          </a:solidFill>
          <a:latin typeface="Arial" pitchFamily="34" charset="0"/>
          <a:ea typeface="ＭＳ Ｐゴシック"/>
          <a:cs typeface="ＭＳ Ｐゴシック"/>
        </a:defRPr>
      </a:lvl9pPr>
    </p:titleStyle>
    <p:bodyStyle>
      <a:lvl1pPr algn="l" rtl="0" eaLnBrk="1" fontAlgn="base" hangingPunct="1">
        <a:lnSpc>
          <a:spcPct val="110000"/>
        </a:lnSpc>
        <a:spcBef>
          <a:spcPct val="40000"/>
        </a:spcBef>
        <a:spcAft>
          <a:spcPct val="0"/>
        </a:spcAft>
        <a:defRPr sz="2200" b="1">
          <a:solidFill>
            <a:schemeClr val="accent2"/>
          </a:solidFill>
          <a:latin typeface="+mn-lt"/>
          <a:ea typeface="+mn-ea"/>
          <a:cs typeface="+mn-cs"/>
        </a:defRPr>
      </a:lvl1pPr>
      <a:lvl2pPr marL="383829" indent="-192799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accent2"/>
        </a:buClr>
        <a:buChar char="•"/>
        <a:defRPr sz="2200">
          <a:solidFill>
            <a:schemeClr val="accent2"/>
          </a:solidFill>
          <a:latin typeface="+mn-lt"/>
          <a:ea typeface="+mn-ea"/>
          <a:cs typeface="+mn-cs"/>
        </a:defRPr>
      </a:lvl2pPr>
      <a:lvl3pPr marL="884396" indent="-251169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accent2"/>
        </a:buClr>
        <a:buChar char="–"/>
        <a:defRPr sz="2200">
          <a:solidFill>
            <a:schemeClr val="accent2"/>
          </a:solidFill>
          <a:latin typeface="+mn-lt"/>
          <a:ea typeface="+mn-ea"/>
          <a:cs typeface="+mn-cs"/>
        </a:defRPr>
      </a:lvl3pPr>
      <a:lvl4pPr marL="1400884" indent="-192799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accent2"/>
        </a:buClr>
        <a:buChar char="•"/>
        <a:defRPr sz="2200">
          <a:solidFill>
            <a:schemeClr val="accent2"/>
          </a:solidFill>
          <a:latin typeface="+mn-lt"/>
          <a:ea typeface="+mn-ea"/>
          <a:cs typeface="+mn-cs"/>
        </a:defRPr>
      </a:lvl4pPr>
      <a:lvl5pPr marL="1975742" indent="-251169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accent2"/>
        </a:buClr>
        <a:buChar char="–"/>
        <a:defRPr sz="2200">
          <a:solidFill>
            <a:schemeClr val="accent2"/>
          </a:solidFill>
          <a:latin typeface="+mn-lt"/>
          <a:ea typeface="+mn-ea"/>
          <a:cs typeface="+mn-cs"/>
        </a:defRPr>
      </a:lvl5pPr>
      <a:lvl6pPr marL="2485154" indent="-251169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accent2"/>
        </a:buClr>
        <a:buChar char="–"/>
        <a:defRPr sz="2200">
          <a:solidFill>
            <a:schemeClr val="accent2"/>
          </a:solidFill>
          <a:latin typeface="+mn-lt"/>
          <a:ea typeface="+mn-ea"/>
          <a:cs typeface="+mn-cs"/>
        </a:defRPr>
      </a:lvl6pPr>
      <a:lvl7pPr marL="2994566" indent="-251169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accent2"/>
        </a:buClr>
        <a:buChar char="–"/>
        <a:defRPr sz="2200">
          <a:solidFill>
            <a:schemeClr val="accent2"/>
          </a:solidFill>
          <a:latin typeface="+mn-lt"/>
          <a:ea typeface="+mn-ea"/>
          <a:cs typeface="+mn-cs"/>
        </a:defRPr>
      </a:lvl7pPr>
      <a:lvl8pPr marL="3503978" indent="-251169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accent2"/>
        </a:buClr>
        <a:buChar char="–"/>
        <a:defRPr sz="2200">
          <a:solidFill>
            <a:schemeClr val="accent2"/>
          </a:solidFill>
          <a:latin typeface="+mn-lt"/>
          <a:ea typeface="+mn-ea"/>
          <a:cs typeface="+mn-cs"/>
        </a:defRPr>
      </a:lvl8pPr>
      <a:lvl9pPr marL="4013391" indent="-251169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accent2"/>
        </a:buClr>
        <a:buChar char="–"/>
        <a:defRPr sz="22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6253905"/>
            <a:ext cx="10058400" cy="1047115"/>
          </a:xfrm>
          <a:prstGeom prst="rect">
            <a:avLst/>
          </a:prstGeom>
          <a:solidFill>
            <a:srgbClr val="E1D9D1"/>
          </a:solidFill>
          <a:ln w="9525">
            <a:noFill/>
            <a:miter lim="800000"/>
            <a:headEnd/>
            <a:tailEnd/>
          </a:ln>
        </p:spPr>
        <p:txBody>
          <a:bodyPr wrap="none" lIns="101870" tIns="50935" rIns="101870" bIns="50935" anchor="ctr"/>
          <a:lstStyle/>
          <a:p>
            <a:endParaRPr lang="en-US" dirty="0"/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0" y="7290223"/>
            <a:ext cx="10058400" cy="482177"/>
          </a:xfrm>
          <a:prstGeom prst="rect">
            <a:avLst/>
          </a:prstGeom>
          <a:solidFill>
            <a:srgbClr val="4D8ABE"/>
          </a:solidFill>
          <a:ln w="9525">
            <a:noFill/>
            <a:miter lim="800000"/>
            <a:headEnd/>
            <a:tailEnd/>
          </a:ln>
        </p:spPr>
        <p:txBody>
          <a:bodyPr wrap="none" lIns="101870" tIns="50935" rIns="101870" bIns="50935" anchor="ctr"/>
          <a:lstStyle/>
          <a:p>
            <a:endParaRPr lang="en-US" dirty="0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44368" y="259080"/>
            <a:ext cx="6480333" cy="771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70" tIns="50935" rIns="101870" bIns="5093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4367" y="1381760"/>
            <a:ext cx="7613650" cy="487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70" tIns="50935" rIns="101870" bIns="509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70662" name="Picture 6" descr="RWJF_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91878" y="109751"/>
            <a:ext cx="2420303" cy="868997"/>
          </a:xfrm>
          <a:prstGeom prst="rect">
            <a:avLst/>
          </a:prstGeom>
          <a:noFill/>
        </p:spPr>
      </p:pic>
      <p:sp>
        <p:nvSpPr>
          <p:cNvPr id="70663" name="Line 7"/>
          <p:cNvSpPr>
            <a:spLocks noChangeShapeType="1"/>
          </p:cNvSpPr>
          <p:nvPr/>
        </p:nvSpPr>
        <p:spPr bwMode="auto">
          <a:xfrm>
            <a:off x="0" y="1041718"/>
            <a:ext cx="100584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lIns="101870" tIns="50935" rIns="101870" bIns="50935" anchor="ctr"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1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100" b="1">
          <a:solidFill>
            <a:schemeClr val="bg2"/>
          </a:solidFill>
          <a:latin typeface="Arial" pitchFamily="34" charset="0"/>
          <a:ea typeface="ＭＳ Ｐゴシック"/>
          <a:cs typeface="ＭＳ Ｐゴシック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100" b="1">
          <a:solidFill>
            <a:schemeClr val="bg2"/>
          </a:solidFill>
          <a:latin typeface="Arial" pitchFamily="34" charset="0"/>
          <a:ea typeface="ＭＳ Ｐゴシック"/>
          <a:cs typeface="ＭＳ Ｐゴシック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100" b="1">
          <a:solidFill>
            <a:schemeClr val="bg2"/>
          </a:solidFill>
          <a:latin typeface="Arial" pitchFamily="34" charset="0"/>
          <a:ea typeface="ＭＳ Ｐゴシック"/>
          <a:cs typeface="ＭＳ Ｐゴシック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100" b="1">
          <a:solidFill>
            <a:schemeClr val="bg2"/>
          </a:solidFill>
          <a:latin typeface="Arial" pitchFamily="34" charset="0"/>
          <a:ea typeface="ＭＳ Ｐゴシック"/>
          <a:cs typeface="ＭＳ Ｐゴシック"/>
        </a:defRPr>
      </a:lvl5pPr>
      <a:lvl6pPr marL="509352" algn="l" rtl="0" eaLnBrk="1" fontAlgn="base" hangingPunct="1">
        <a:spcBef>
          <a:spcPct val="0"/>
        </a:spcBef>
        <a:spcAft>
          <a:spcPct val="0"/>
        </a:spcAft>
        <a:defRPr sz="3100" b="1">
          <a:solidFill>
            <a:schemeClr val="bg2"/>
          </a:solidFill>
          <a:latin typeface="Arial" pitchFamily="34" charset="0"/>
          <a:ea typeface="ＭＳ Ｐゴシック"/>
          <a:cs typeface="ＭＳ Ｐゴシック"/>
        </a:defRPr>
      </a:lvl6pPr>
      <a:lvl7pPr marL="1018705" algn="l" rtl="0" eaLnBrk="1" fontAlgn="base" hangingPunct="1">
        <a:spcBef>
          <a:spcPct val="0"/>
        </a:spcBef>
        <a:spcAft>
          <a:spcPct val="0"/>
        </a:spcAft>
        <a:defRPr sz="3100" b="1">
          <a:solidFill>
            <a:schemeClr val="bg2"/>
          </a:solidFill>
          <a:latin typeface="Arial" pitchFamily="34" charset="0"/>
          <a:ea typeface="ＭＳ Ｐゴシック"/>
          <a:cs typeface="ＭＳ Ｐゴシック"/>
        </a:defRPr>
      </a:lvl7pPr>
      <a:lvl8pPr marL="1528058" algn="l" rtl="0" eaLnBrk="1" fontAlgn="base" hangingPunct="1">
        <a:spcBef>
          <a:spcPct val="0"/>
        </a:spcBef>
        <a:spcAft>
          <a:spcPct val="0"/>
        </a:spcAft>
        <a:defRPr sz="3100" b="1">
          <a:solidFill>
            <a:schemeClr val="bg2"/>
          </a:solidFill>
          <a:latin typeface="Arial" pitchFamily="34" charset="0"/>
          <a:ea typeface="ＭＳ Ｐゴシック"/>
          <a:cs typeface="ＭＳ Ｐゴシック"/>
        </a:defRPr>
      </a:lvl8pPr>
      <a:lvl9pPr marL="2037411" algn="l" rtl="0" eaLnBrk="1" fontAlgn="base" hangingPunct="1">
        <a:spcBef>
          <a:spcPct val="0"/>
        </a:spcBef>
        <a:spcAft>
          <a:spcPct val="0"/>
        </a:spcAft>
        <a:defRPr sz="3100" b="1">
          <a:solidFill>
            <a:schemeClr val="bg2"/>
          </a:solidFill>
          <a:latin typeface="Arial" pitchFamily="34" charset="0"/>
          <a:ea typeface="ＭＳ Ｐゴシック"/>
          <a:cs typeface="ＭＳ Ｐゴシック"/>
        </a:defRPr>
      </a:lvl9pPr>
    </p:titleStyle>
    <p:bodyStyle>
      <a:lvl1pPr algn="l" rtl="0" eaLnBrk="1" fontAlgn="base" hangingPunct="1">
        <a:lnSpc>
          <a:spcPct val="110000"/>
        </a:lnSpc>
        <a:spcBef>
          <a:spcPct val="40000"/>
        </a:spcBef>
        <a:spcAft>
          <a:spcPct val="0"/>
        </a:spcAft>
        <a:buChar char="•"/>
        <a:defRPr sz="2200" b="1">
          <a:solidFill>
            <a:schemeClr val="accent2"/>
          </a:solidFill>
          <a:latin typeface="+mn-lt"/>
          <a:ea typeface="+mn-ea"/>
          <a:cs typeface="+mn-cs"/>
        </a:defRPr>
      </a:lvl1pPr>
      <a:lvl2pPr marL="383784" indent="-192777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accent2"/>
        </a:buClr>
        <a:buChar char="•"/>
        <a:defRPr sz="2200">
          <a:solidFill>
            <a:schemeClr val="accent2"/>
          </a:solidFill>
          <a:latin typeface="+mn-lt"/>
          <a:ea typeface="+mn-ea"/>
          <a:cs typeface="+mn-cs"/>
        </a:defRPr>
      </a:lvl2pPr>
      <a:lvl3pPr marL="884293" indent="-251140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accent2"/>
        </a:buClr>
        <a:buChar char="–"/>
        <a:defRPr sz="2200">
          <a:solidFill>
            <a:schemeClr val="accent2"/>
          </a:solidFill>
          <a:latin typeface="+mn-lt"/>
          <a:ea typeface="+mn-ea"/>
          <a:cs typeface="+mn-cs"/>
        </a:defRPr>
      </a:lvl3pPr>
      <a:lvl4pPr marL="1400720" indent="-192777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accent2"/>
        </a:buClr>
        <a:buChar char="•"/>
        <a:defRPr sz="2200">
          <a:solidFill>
            <a:schemeClr val="accent2"/>
          </a:solidFill>
          <a:latin typeface="+mn-lt"/>
          <a:ea typeface="+mn-ea"/>
          <a:cs typeface="+mn-cs"/>
        </a:defRPr>
      </a:lvl4pPr>
      <a:lvl5pPr marL="1975511" indent="-251140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accent2"/>
        </a:buClr>
        <a:buChar char="–"/>
        <a:defRPr sz="2200">
          <a:solidFill>
            <a:schemeClr val="accent2"/>
          </a:solidFill>
          <a:latin typeface="+mn-lt"/>
          <a:ea typeface="+mn-ea"/>
          <a:cs typeface="+mn-cs"/>
        </a:defRPr>
      </a:lvl5pPr>
      <a:lvl6pPr marL="2484863" indent="-251140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accent2"/>
        </a:buClr>
        <a:buChar char="–"/>
        <a:defRPr sz="2200">
          <a:solidFill>
            <a:schemeClr val="accent2"/>
          </a:solidFill>
          <a:latin typeface="+mn-lt"/>
          <a:ea typeface="+mn-ea"/>
          <a:cs typeface="+mn-cs"/>
        </a:defRPr>
      </a:lvl6pPr>
      <a:lvl7pPr marL="2994216" indent="-251140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accent2"/>
        </a:buClr>
        <a:buChar char="–"/>
        <a:defRPr sz="2200">
          <a:solidFill>
            <a:schemeClr val="accent2"/>
          </a:solidFill>
          <a:latin typeface="+mn-lt"/>
          <a:ea typeface="+mn-ea"/>
          <a:cs typeface="+mn-cs"/>
        </a:defRPr>
      </a:lvl7pPr>
      <a:lvl8pPr marL="3503568" indent="-251140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accent2"/>
        </a:buClr>
        <a:buChar char="–"/>
        <a:defRPr sz="2200">
          <a:solidFill>
            <a:schemeClr val="accent2"/>
          </a:solidFill>
          <a:latin typeface="+mn-lt"/>
          <a:ea typeface="+mn-ea"/>
          <a:cs typeface="+mn-cs"/>
        </a:defRPr>
      </a:lvl8pPr>
      <a:lvl9pPr marL="4012922" indent="-251140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accent2"/>
        </a:buClr>
        <a:buChar char="–"/>
        <a:defRPr sz="22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352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705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058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411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764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116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469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4821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untyhealthrankings.org/what-works-for-health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2.xml"/><Relationship Id="rId4" Type="http://schemas.openxmlformats.org/officeDocument/2006/relationships/hyperlink" Target="http://www.countyhealthrankings.org/roadmaps/priz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feature=player_embedded&amp;v=zulhTozr7x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untyhealthrankings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33791" y="3498723"/>
            <a:ext cx="7348220" cy="1748790"/>
          </a:xfrm>
        </p:spPr>
        <p:txBody>
          <a:bodyPr/>
          <a:lstStyle/>
          <a:p>
            <a:r>
              <a:rPr lang="en-US" dirty="0"/>
              <a:t>  </a:t>
            </a:r>
            <a:br>
              <a:rPr lang="en-US" dirty="0"/>
            </a:br>
            <a:r>
              <a:rPr lang="en-US" sz="3200" dirty="0"/>
              <a:t>Hospital Community Benefits and Community Health </a:t>
            </a:r>
            <a:r>
              <a:rPr lang="en-US" sz="3200" dirty="0" smtClean="0"/>
              <a:t>Improvement: </a:t>
            </a:r>
            <a:r>
              <a:rPr lang="en-US" sz="3200" i="1" dirty="0" smtClean="0"/>
              <a:t>Reference Materials</a:t>
            </a:r>
            <a:endParaRPr lang="en-US" sz="3200" i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51352" y="6369323"/>
            <a:ext cx="7344728" cy="85100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Abbey Cofsky, MPH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Senior Program Officer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Robert Wood Johnson Foundation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Acofsky@rwjf.org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23064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169" y="1589649"/>
            <a:ext cx="6539374" cy="6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330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What Works for Health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612449" y="2464859"/>
            <a:ext cx="4445953" cy="4478126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>
              <a:buNone/>
            </a:pPr>
            <a:endParaRPr lang="en-US" sz="3600" dirty="0"/>
          </a:p>
          <a:p>
            <a:pPr>
              <a:buNone/>
            </a:pPr>
            <a:r>
              <a:rPr lang="en-US" sz="3600" dirty="0"/>
              <a:t>    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9244" y="3577485"/>
            <a:ext cx="5277433" cy="1255715"/>
          </a:xfrm>
          <a:prstGeom prst="rect">
            <a:avLst/>
          </a:prstGeom>
        </p:spPr>
        <p:txBody>
          <a:bodyPr wrap="square" lIns="101870" tIns="50935" rIns="101870" bIns="50935">
            <a:spAutoFit/>
          </a:bodyPr>
          <a:lstStyle/>
          <a:p>
            <a:r>
              <a:rPr lang="en-US" sz="2500" dirty="0">
                <a:solidFill>
                  <a:prstClr val="black"/>
                </a:solidFill>
                <a:latin typeface="Calibri"/>
              </a:rPr>
              <a:t>Find effective programs and policies at</a:t>
            </a:r>
            <a:br>
              <a:rPr lang="en-US" sz="2500" dirty="0">
                <a:solidFill>
                  <a:prstClr val="black"/>
                </a:solidFill>
                <a:latin typeface="Calibri"/>
              </a:rPr>
            </a:br>
            <a:r>
              <a:rPr lang="en-US" sz="2500" dirty="0">
                <a:solidFill>
                  <a:prstClr val="black"/>
                </a:solidFill>
                <a:latin typeface="Calibri"/>
                <a:hlinkClick r:id="rId3"/>
              </a:rPr>
              <a:t>www.countyhealthrankings.org/what-works-for-health</a:t>
            </a:r>
            <a:endParaRPr lang="en-US" sz="25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172" y="2455047"/>
            <a:ext cx="3250240" cy="5069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89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RWJF Culture of health prize</a:t>
            </a:r>
            <a:endParaRPr lang="en-US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17" y="2695596"/>
            <a:ext cx="9044569" cy="1677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19968" y="4486940"/>
            <a:ext cx="9131516" cy="1291420"/>
          </a:xfrm>
          <a:prstGeom prst="rect">
            <a:avLst/>
          </a:prstGeom>
        </p:spPr>
        <p:txBody>
          <a:bodyPr lIns="91429" tIns="45715" rIns="91429" bIns="45715"/>
          <a:lstStyle>
            <a:lvl1pPr marL="279400" indent="-279400" algn="l" defTabSz="722313" rtl="0" eaLnBrk="1" fontAlgn="base" hangingPunct="1">
              <a:spcBef>
                <a:spcPts val="18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Lucida Grande"/>
              <a:buChar char="‣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4200" indent="-279400" algn="l" defTabSz="722313" rtl="0" eaLnBrk="1" fontAlgn="base" hangingPunct="1">
              <a:spcBef>
                <a:spcPts val="18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787400" indent="-203200" algn="l" defTabSz="722313" rtl="0" eaLnBrk="1" fontAlgn="base" hangingPunct="1"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Lucida Grande"/>
              <a:buChar char="‣"/>
              <a:defRPr sz="2400">
                <a:solidFill>
                  <a:schemeClr val="tx1"/>
                </a:solidFill>
                <a:latin typeface="+mn-lt"/>
              </a:defRPr>
            </a:lvl3pPr>
            <a:lvl4pPr marL="746125" indent="-173038" algn="l" defTabSz="722313" rtl="0" eaLnBrk="1" fontAlgn="base" hangingPunct="1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Lucida Grande"/>
              <a:buChar char="-"/>
              <a:defRPr sz="1500">
                <a:solidFill>
                  <a:schemeClr val="tx1"/>
                </a:solidFill>
                <a:latin typeface="+mn-lt"/>
              </a:defRPr>
            </a:lvl4pPr>
            <a:lvl5pPr marL="912813" indent="-165100" algn="l" defTabSz="722313" rtl="0" eaLnBrk="1" fontAlgn="base" hangingPunct="1">
              <a:spcBef>
                <a:spcPts val="12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Lucida Grande"/>
              <a:buChar char="‣"/>
              <a:defRPr sz="1500">
                <a:solidFill>
                  <a:schemeClr val="tx1"/>
                </a:solidFill>
                <a:latin typeface="+mn-lt"/>
              </a:defRPr>
            </a:lvl5pPr>
            <a:lvl6pPr marL="1370013" indent="-165100" algn="l" defTabSz="722313" rtl="0" eaLnBrk="1" fontAlgn="base" hangingPunct="1">
              <a:spcBef>
                <a:spcPct val="35000"/>
              </a:spcBef>
              <a:spcAft>
                <a:spcPct val="0"/>
              </a:spcAft>
              <a:buClr>
                <a:srgbClr val="6D6E71"/>
              </a:buClr>
              <a:buSzPct val="75000"/>
              <a:buFont typeface="Wingdings" pitchFamily="2" charset="2"/>
              <a:buChar char="§"/>
              <a:defRPr sz="1300">
                <a:solidFill>
                  <a:schemeClr val="tx1"/>
                </a:solidFill>
                <a:latin typeface="+mn-lt"/>
              </a:defRPr>
            </a:lvl6pPr>
            <a:lvl7pPr marL="1827213" indent="-165100" algn="l" defTabSz="722313" rtl="0" eaLnBrk="1" fontAlgn="base" hangingPunct="1">
              <a:spcBef>
                <a:spcPct val="35000"/>
              </a:spcBef>
              <a:spcAft>
                <a:spcPct val="0"/>
              </a:spcAft>
              <a:buClr>
                <a:srgbClr val="6D6E71"/>
              </a:buClr>
              <a:buSzPct val="75000"/>
              <a:buFont typeface="Wingdings" pitchFamily="2" charset="2"/>
              <a:buChar char="§"/>
              <a:defRPr sz="1300">
                <a:solidFill>
                  <a:schemeClr val="tx1"/>
                </a:solidFill>
                <a:latin typeface="+mn-lt"/>
              </a:defRPr>
            </a:lvl7pPr>
            <a:lvl8pPr marL="2284413" indent="-165100" algn="l" defTabSz="722313" rtl="0" eaLnBrk="1" fontAlgn="base" hangingPunct="1">
              <a:spcBef>
                <a:spcPct val="35000"/>
              </a:spcBef>
              <a:spcAft>
                <a:spcPct val="0"/>
              </a:spcAft>
              <a:buClr>
                <a:srgbClr val="6D6E71"/>
              </a:buClr>
              <a:buSzPct val="75000"/>
              <a:buFont typeface="Wingdings" pitchFamily="2" charset="2"/>
              <a:buChar char="§"/>
              <a:defRPr sz="1300">
                <a:solidFill>
                  <a:schemeClr val="tx1"/>
                </a:solidFill>
                <a:latin typeface="+mn-lt"/>
              </a:defRPr>
            </a:lvl8pPr>
            <a:lvl9pPr marL="2741613" indent="-165100" algn="l" defTabSz="722313" rtl="0" eaLnBrk="1" fontAlgn="base" hangingPunct="1">
              <a:spcBef>
                <a:spcPct val="35000"/>
              </a:spcBef>
              <a:spcAft>
                <a:spcPct val="0"/>
              </a:spcAft>
              <a:buClr>
                <a:srgbClr val="6D6E71"/>
              </a:buClr>
              <a:buSzPct val="75000"/>
              <a:buFont typeface="Wingdings" pitchFamily="2" charset="2"/>
              <a:buChar char="§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500" b="0" kern="0" dirty="0"/>
              <a:t>Annual prize</a:t>
            </a:r>
          </a:p>
          <a:p>
            <a:r>
              <a:rPr lang="en-US" sz="2500" b="0" kern="0" dirty="0"/>
              <a:t>Honoring outstanding community efforts and partnerships</a:t>
            </a:r>
          </a:p>
          <a:p>
            <a:r>
              <a:rPr lang="en-US" sz="2500" b="0" kern="0" dirty="0"/>
              <a:t>Winning communities receive a $25,000 cash prize</a:t>
            </a:r>
          </a:p>
          <a:p>
            <a:r>
              <a:rPr lang="en-US" sz="2500" b="0" kern="0" dirty="0"/>
              <a:t>2014 winners to be announced Summer of 2014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501651" y="7042068"/>
            <a:ext cx="9055100" cy="60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lvl1pPr algn="l" defTabSz="722313" rtl="0" eaLnBrk="1" fontAlgn="base" hangingPunct="1">
              <a:spcBef>
                <a:spcPct val="0"/>
              </a:spcBef>
              <a:spcAft>
                <a:spcPct val="0"/>
              </a:spcAft>
              <a:defRPr sz="3600" b="1" cap="all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 algn="l" defTabSz="722313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</a:defRPr>
            </a:lvl2pPr>
            <a:lvl3pPr algn="l" defTabSz="722313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</a:defRPr>
            </a:lvl3pPr>
            <a:lvl4pPr algn="l" defTabSz="722313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</a:defRPr>
            </a:lvl4pPr>
            <a:lvl5pPr algn="l" defTabSz="722313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</a:defRPr>
            </a:lvl5pPr>
            <a:lvl6pPr marL="457200" algn="l" defTabSz="722313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</a:defRPr>
            </a:lvl6pPr>
            <a:lvl7pPr marL="914400" algn="l" defTabSz="722313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</a:defRPr>
            </a:lvl7pPr>
            <a:lvl8pPr marL="1371600" algn="l" defTabSz="722313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</a:defRPr>
            </a:lvl8pPr>
            <a:lvl9pPr marL="1828800" algn="l" defTabSz="722313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ctr"/>
            <a:r>
              <a:rPr lang="en-US" sz="2800" kern="0" cap="none" dirty="0">
                <a:ea typeface="ＭＳ Ｐゴシック" pitchFamily="34" charset="-128"/>
                <a:hlinkClick r:id="rId4"/>
              </a:rPr>
              <a:t>www.countyhealthrankings.org/roadmaps/prize</a:t>
            </a:r>
            <a:r>
              <a:rPr lang="en-US" sz="2800" kern="0" cap="none" dirty="0">
                <a:ea typeface="ＭＳ Ｐゴシック" pitchFamily="34" charset="-128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98114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Rwjf</a:t>
            </a:r>
            <a:r>
              <a:rPr lang="en-US" i="1" dirty="0" smtClean="0"/>
              <a:t> Culture of Health Prize </a:t>
            </a:r>
            <a:r>
              <a:rPr lang="en-US" dirty="0" smtClean="0"/>
              <a:t>Winner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700" i="1" dirty="0"/>
              <a:t>“None of us can do it alone, we have to work together.”</a:t>
            </a:r>
          </a:p>
        </p:txBody>
      </p:sp>
      <p:pic>
        <p:nvPicPr>
          <p:cNvPr id="8" name="Picture 4" descr="a renewed focus on schools promoting academic achievement and good health includes edible gardens in schoolyards.">
            <a:hlinkClick r:id="rId3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53" b="1185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14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Newpublichealth.org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7" t="16268" r="17743" b="7845"/>
          <a:stretch/>
        </p:blipFill>
        <p:spPr bwMode="auto">
          <a:xfrm>
            <a:off x="675250" y="1247578"/>
            <a:ext cx="8539090" cy="581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9844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366" y="1381760"/>
            <a:ext cx="8963867" cy="487394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 smtClean="0"/>
              <a:t>A Call for Community Action: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0" i="1" dirty="0" smtClean="0"/>
              <a:t>RWJF Commission to Build a Healthier America, 2013 Recommendations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endParaRPr lang="en-US" sz="900" dirty="0" smtClean="0"/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 smtClean="0"/>
              <a:t>A Platform for Community Action: 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0" i="1" dirty="0" smtClean="0"/>
              <a:t>The County Health Rankings &amp; Roadmaps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endParaRPr lang="en-US" sz="900" i="1" dirty="0" smtClean="0"/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 smtClean="0"/>
              <a:t>Stories </a:t>
            </a:r>
            <a:r>
              <a:rPr lang="en-US" sz="2800" smtClean="0"/>
              <a:t>of Community Action</a:t>
            </a:r>
            <a:r>
              <a:rPr lang="en-US" sz="2800" i="1" dirty="0" smtClean="0"/>
              <a:t>: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0" i="1" dirty="0" smtClean="0"/>
              <a:t>RWJF Culture of Health Prize; Newpublichealth.org</a:t>
            </a:r>
            <a:endParaRPr lang="en-US" sz="2000" b="0" i="1" dirty="0"/>
          </a:p>
        </p:txBody>
      </p:sp>
    </p:spTree>
    <p:extLst>
      <p:ext uri="{BB962C8B-B14F-4D97-AF65-F5344CB8AC3E}">
        <p14:creationId xmlns:p14="http://schemas.microsoft.com/office/powerpoint/2010/main" val="1622750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854184" y="2250829"/>
            <a:ext cx="4711847" cy="5073650"/>
          </a:xfrm>
        </p:spPr>
        <p:txBody>
          <a:bodyPr/>
          <a:lstStyle/>
          <a:p>
            <a:pPr marL="509292" indent="-509292">
              <a:buFont typeface="Arial" panose="020B0604020202020204" pitchFamily="34" charset="0"/>
              <a:buChar char="•"/>
            </a:pPr>
            <a:r>
              <a:rPr lang="en-US" sz="2500" b="0" kern="1200" dirty="0">
                <a:solidFill>
                  <a:schemeClr val="tx1"/>
                </a:solidFill>
              </a:rPr>
              <a:t>Limited </a:t>
            </a:r>
            <a:r>
              <a:rPr lang="en-US" sz="2500" b="0" kern="1200" dirty="0">
                <a:solidFill>
                  <a:schemeClr val="tx1"/>
                </a:solidFill>
              </a:rPr>
              <a:t>job </a:t>
            </a:r>
            <a:r>
              <a:rPr lang="en-US" sz="2500" b="0" kern="1200" dirty="0">
                <a:solidFill>
                  <a:schemeClr val="tx1"/>
                </a:solidFill>
              </a:rPr>
              <a:t>opportunities</a:t>
            </a:r>
          </a:p>
          <a:p>
            <a:pPr marL="509292" indent="-509292">
              <a:buFont typeface="Arial" panose="020B0604020202020204" pitchFamily="34" charset="0"/>
              <a:buChar char="•"/>
            </a:pPr>
            <a:r>
              <a:rPr lang="en-US" sz="2500" b="0" kern="1200" dirty="0">
                <a:solidFill>
                  <a:schemeClr val="tx1"/>
                </a:solidFill>
              </a:rPr>
              <a:t>L</a:t>
            </a:r>
            <a:r>
              <a:rPr lang="en-US" sz="2500" b="0" kern="1200" dirty="0">
                <a:solidFill>
                  <a:schemeClr val="tx1"/>
                </a:solidFill>
              </a:rPr>
              <a:t>ow-quality housing</a:t>
            </a:r>
          </a:p>
          <a:p>
            <a:pPr marL="509292" indent="-509292">
              <a:buFont typeface="Arial" panose="020B0604020202020204" pitchFamily="34" charset="0"/>
              <a:buChar char="•"/>
            </a:pPr>
            <a:r>
              <a:rPr lang="en-US" sz="2500" b="0" kern="1200" dirty="0">
                <a:solidFill>
                  <a:schemeClr val="tx1"/>
                </a:solidFill>
              </a:rPr>
              <a:t>L</a:t>
            </a:r>
            <a:r>
              <a:rPr lang="en-US" sz="2500" b="0" kern="1200" dirty="0">
                <a:solidFill>
                  <a:schemeClr val="tx1"/>
                </a:solidFill>
              </a:rPr>
              <a:t>imited </a:t>
            </a:r>
            <a:r>
              <a:rPr lang="en-US" sz="2500" b="0" kern="1200" dirty="0">
                <a:solidFill>
                  <a:schemeClr val="tx1"/>
                </a:solidFill>
              </a:rPr>
              <a:t>access to healthy </a:t>
            </a:r>
            <a:r>
              <a:rPr lang="en-US" sz="2500" b="0" kern="1200" dirty="0">
                <a:solidFill>
                  <a:schemeClr val="tx1"/>
                </a:solidFill>
              </a:rPr>
              <a:t>food</a:t>
            </a:r>
          </a:p>
          <a:p>
            <a:pPr marL="509292" indent="-509292">
              <a:buFont typeface="Arial" panose="020B0604020202020204" pitchFamily="34" charset="0"/>
              <a:buChar char="•"/>
            </a:pPr>
            <a:r>
              <a:rPr lang="en-US" sz="2500" b="0" kern="1200" dirty="0">
                <a:solidFill>
                  <a:schemeClr val="tx1"/>
                </a:solidFill>
              </a:rPr>
              <a:t>Few </a:t>
            </a:r>
            <a:r>
              <a:rPr lang="en-US" sz="2500" b="0" kern="1200" dirty="0">
                <a:solidFill>
                  <a:schemeClr val="tx1"/>
                </a:solidFill>
              </a:rPr>
              <a:t>opportunities for physical </a:t>
            </a:r>
            <a:r>
              <a:rPr lang="en-US" sz="2500" b="0" kern="1200" dirty="0">
                <a:solidFill>
                  <a:schemeClr val="tx1"/>
                </a:solidFill>
              </a:rPr>
              <a:t>activity   </a:t>
            </a:r>
          </a:p>
          <a:p>
            <a:endParaRPr lang="en-US" sz="2500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E55425"/>
                </a:solidFill>
              </a:rPr>
              <a:t>Why Act Now? </a:t>
            </a:r>
            <a:r>
              <a:rPr lang="en-US" b="1" dirty="0">
                <a:solidFill>
                  <a:schemeClr val="tx1"/>
                </a:solidFill>
              </a:rPr>
              <a:t>America is Unhealthy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81" y="2250829"/>
            <a:ext cx="3704155" cy="494382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8461" y="1445634"/>
            <a:ext cx="9422044" cy="477044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pPr algn="l" eaLnBrk="1" hangingPunct="1">
              <a:spcBef>
                <a:spcPts val="1337"/>
              </a:spcBef>
              <a:spcAft>
                <a:spcPts val="669"/>
              </a:spcAft>
              <a:buSzPct val="115000"/>
            </a:pPr>
            <a:r>
              <a:rPr lang="en-US" sz="2500" i="1" dirty="0">
                <a:solidFill>
                  <a:srgbClr val="06080A"/>
                </a:solidFill>
                <a:latin typeface="Arial"/>
              </a:rPr>
              <a:t>Nearly 1/5th of Americans live in unhealthy neighborhoods:  </a:t>
            </a:r>
            <a:endParaRPr lang="en-US" sz="2500" i="1" dirty="0">
              <a:solidFill>
                <a:srgbClr val="06080A"/>
              </a:solidFill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6266" y="7255638"/>
            <a:ext cx="34739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www.rwjf.org/commission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9584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927" y="373502"/>
            <a:ext cx="8685320" cy="895096"/>
          </a:xfrm>
        </p:spPr>
        <p:txBody>
          <a:bodyPr/>
          <a:lstStyle/>
          <a:p>
            <a:r>
              <a:rPr lang="de-DE" sz="3100" dirty="0">
                <a:solidFill>
                  <a:srgbClr val="E55425"/>
                </a:solidFill>
              </a:rPr>
              <a:t>Recommendations:</a:t>
            </a:r>
            <a:r>
              <a:rPr lang="de-DE" sz="3100" dirty="0">
                <a:solidFill>
                  <a:schemeClr val="tx1"/>
                </a:solidFill>
              </a:rPr>
              <a:t/>
            </a:r>
            <a:br>
              <a:rPr lang="de-DE" sz="3100" dirty="0">
                <a:solidFill>
                  <a:schemeClr val="tx1"/>
                </a:solidFill>
              </a:rPr>
            </a:br>
            <a:endParaRPr lang="en-US" sz="3100" dirty="0">
              <a:solidFill>
                <a:schemeClr val="tx1"/>
              </a:solidFill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1094316" y="1531710"/>
            <a:ext cx="7124700" cy="5155518"/>
          </a:xfrm>
          <a:prstGeom prst="rect">
            <a:avLst/>
          </a:prstGeom>
          <a:noFill/>
        </p:spPr>
        <p:txBody>
          <a:bodyPr wrap="square" lIns="101858" tIns="50929" rIns="101858" bIns="50929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ts val="3900"/>
              </a:spcBef>
            </a:pPr>
            <a:r>
              <a:rPr lang="en-US" b="0" dirty="0" smtClean="0">
                <a:solidFill>
                  <a:srgbClr val="0608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</a:t>
            </a:r>
            <a:r>
              <a:rPr lang="en-US" b="0" dirty="0">
                <a:solidFill>
                  <a:srgbClr val="0608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investing in America’s youngest children a high priority.  </a:t>
            </a:r>
            <a:endParaRPr lang="en-US" b="0" dirty="0" smtClean="0">
              <a:solidFill>
                <a:srgbClr val="0608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900"/>
              </a:spcBef>
            </a:pPr>
            <a:r>
              <a:rPr lang="en-US" b="0" dirty="0" smtClean="0">
                <a:solidFill>
                  <a:srgbClr val="0608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Fundamentally change how we revitalize neighborhoods, fully integrating health into community development.</a:t>
            </a:r>
          </a:p>
          <a:p>
            <a:pPr>
              <a:spcBef>
                <a:spcPts val="3900"/>
              </a:spcBef>
            </a:pPr>
            <a:r>
              <a:rPr lang="en-US" b="0" dirty="0" smtClean="0">
                <a:solidFill>
                  <a:srgbClr val="0608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Broaden </a:t>
            </a:r>
            <a:r>
              <a:rPr lang="en-US" b="0" dirty="0">
                <a:solidFill>
                  <a:srgbClr val="0608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mindset, mission, and incentives for health professionals and health care institutions from treating illness to helping people lead healthy lives.</a:t>
            </a:r>
          </a:p>
          <a:p>
            <a:pPr>
              <a:spcBef>
                <a:spcPts val="2786"/>
              </a:spcBef>
            </a:pPr>
            <a:endParaRPr lang="en-US" b="0" dirty="0">
              <a:solidFill>
                <a:srgbClr val="06080A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2535" y="1387776"/>
            <a:ext cx="7241117" cy="1151085"/>
          </a:xfrm>
          <a:prstGeom prst="rect">
            <a:avLst/>
          </a:prstGeom>
          <a:noFill/>
        </p:spPr>
        <p:txBody>
          <a:bodyPr wrap="square" lIns="101858" tIns="50929" rIns="101858" bIns="50929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ts val="3900"/>
              </a:spcBef>
            </a:pPr>
            <a:r>
              <a:rPr lang="en-US" sz="6700" dirty="0">
                <a:solidFill>
                  <a:srgbClr val="E55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6700" dirty="0">
              <a:solidFill>
                <a:srgbClr val="E5542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2535" y="2659182"/>
            <a:ext cx="7241117" cy="1151085"/>
          </a:xfrm>
          <a:prstGeom prst="rect">
            <a:avLst/>
          </a:prstGeom>
          <a:noFill/>
        </p:spPr>
        <p:txBody>
          <a:bodyPr wrap="square" lIns="101858" tIns="50929" rIns="101858" bIns="50929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ts val="3900"/>
              </a:spcBef>
            </a:pPr>
            <a:r>
              <a:rPr lang="en-US" sz="6700" dirty="0">
                <a:solidFill>
                  <a:srgbClr val="E55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6700" dirty="0">
              <a:solidFill>
                <a:srgbClr val="E5542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2535" y="4410364"/>
            <a:ext cx="7241117" cy="1151085"/>
          </a:xfrm>
          <a:prstGeom prst="rect">
            <a:avLst/>
          </a:prstGeom>
          <a:noFill/>
        </p:spPr>
        <p:txBody>
          <a:bodyPr wrap="square" lIns="101858" tIns="50929" rIns="101858" bIns="50929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ts val="3900"/>
              </a:spcBef>
            </a:pPr>
            <a:r>
              <a:rPr lang="en-US" sz="6700" dirty="0">
                <a:solidFill>
                  <a:srgbClr val="E55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6700" dirty="0">
              <a:solidFill>
                <a:srgbClr val="E554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40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925" y="373501"/>
            <a:ext cx="9431028" cy="1180979"/>
          </a:xfrm>
        </p:spPr>
        <p:txBody>
          <a:bodyPr/>
          <a:lstStyle/>
          <a:p>
            <a:r>
              <a:rPr lang="de-DE" sz="3100" dirty="0">
                <a:solidFill>
                  <a:srgbClr val="E55425"/>
                </a:solidFill>
              </a:rPr>
              <a:t>Recommendation 1: </a:t>
            </a:r>
            <a:r>
              <a:rPr lang="en-US" sz="3100" dirty="0">
                <a:solidFill>
                  <a:schemeClr val="tx1"/>
                </a:solidFill>
                <a:cs typeface="Arial" panose="020B0604020202020204" pitchFamily="34" charset="0"/>
              </a:rPr>
              <a:t>Make </a:t>
            </a:r>
            <a:r>
              <a:rPr lang="en-US" sz="3100" dirty="0">
                <a:solidFill>
                  <a:schemeClr val="tx1"/>
                </a:solidFill>
                <a:cs typeface="Arial" panose="020B0604020202020204" pitchFamily="34" charset="0"/>
              </a:rPr>
              <a:t>investing in America’s youngest children a high </a:t>
            </a:r>
            <a:r>
              <a:rPr lang="en-US" sz="3100" dirty="0">
                <a:solidFill>
                  <a:schemeClr val="tx1"/>
                </a:solidFill>
                <a:cs typeface="Arial" panose="020B0604020202020204" pitchFamily="34" charset="0"/>
              </a:rPr>
              <a:t>priority</a:t>
            </a:r>
            <a:r>
              <a:rPr lang="de-DE" dirty="0" smtClean="0">
                <a:solidFill>
                  <a:schemeClr val="tx1"/>
                </a:solidFill>
              </a:rPr>
              <a:t/>
            </a:r>
            <a:br>
              <a:rPr lang="de-DE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344816" y="2136071"/>
            <a:ext cx="8987245" cy="3216526"/>
          </a:xfrm>
          <a:prstGeom prst="rect">
            <a:avLst/>
          </a:prstGeom>
          <a:noFill/>
        </p:spPr>
        <p:txBody>
          <a:bodyPr wrap="square" lIns="101858" tIns="50929" rIns="101858" bIns="50929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ts val="2786"/>
              </a:spcBef>
              <a:spcAft>
                <a:spcPts val="669"/>
              </a:spcAft>
            </a:pPr>
            <a:r>
              <a:rPr lang="en-US" dirty="0" smtClean="0">
                <a:solidFill>
                  <a:srgbClr val="E55425"/>
                </a:solidFill>
                <a:latin typeface="Arial"/>
              </a:rPr>
              <a:t>Create</a:t>
            </a:r>
            <a:r>
              <a:rPr lang="en-US" b="0" dirty="0" smtClean="0">
                <a:solidFill>
                  <a:srgbClr val="E55425"/>
                </a:solidFill>
                <a:latin typeface="Arial"/>
              </a:rPr>
              <a:t> </a:t>
            </a:r>
            <a:r>
              <a:rPr lang="en-US" b="0" dirty="0">
                <a:solidFill>
                  <a:srgbClr val="06080A"/>
                </a:solidFill>
                <a:latin typeface="Arial"/>
              </a:rPr>
              <a:t>stronger quality </a:t>
            </a:r>
            <a:r>
              <a:rPr lang="en-US" b="0" dirty="0" smtClean="0">
                <a:solidFill>
                  <a:srgbClr val="06080A"/>
                </a:solidFill>
                <a:latin typeface="Arial"/>
              </a:rPr>
              <a:t>standards, </a:t>
            </a:r>
            <a:r>
              <a:rPr lang="en-US" b="0" dirty="0">
                <a:solidFill>
                  <a:srgbClr val="06080A"/>
                </a:solidFill>
                <a:latin typeface="Arial"/>
              </a:rPr>
              <a:t>link funding to </a:t>
            </a:r>
            <a:r>
              <a:rPr lang="en-US" b="0" dirty="0" smtClean="0">
                <a:solidFill>
                  <a:srgbClr val="06080A"/>
                </a:solidFill>
                <a:latin typeface="Arial"/>
              </a:rPr>
              <a:t>quality</a:t>
            </a:r>
            <a:r>
              <a:rPr lang="en-US" b="0" dirty="0">
                <a:solidFill>
                  <a:srgbClr val="06080A"/>
                </a:solidFill>
                <a:latin typeface="Arial"/>
              </a:rPr>
              <a:t>, and guarantee </a:t>
            </a:r>
            <a:r>
              <a:rPr lang="en-US" b="0" dirty="0" smtClean="0">
                <a:solidFill>
                  <a:srgbClr val="06080A"/>
                </a:solidFill>
                <a:latin typeface="Arial"/>
              </a:rPr>
              <a:t>access: fund </a:t>
            </a:r>
            <a:r>
              <a:rPr lang="en-US" b="0" dirty="0">
                <a:solidFill>
                  <a:srgbClr val="06080A"/>
                </a:solidFill>
                <a:latin typeface="Arial"/>
              </a:rPr>
              <a:t>enrollment for all low-income children under age 5 </a:t>
            </a:r>
            <a:r>
              <a:rPr lang="en-US" b="0" dirty="0" smtClean="0">
                <a:solidFill>
                  <a:srgbClr val="06080A"/>
                </a:solidFill>
                <a:latin typeface="Arial"/>
              </a:rPr>
              <a:t>(2025 goal).  </a:t>
            </a:r>
          </a:p>
          <a:p>
            <a:pPr>
              <a:spcBef>
                <a:spcPts val="2786"/>
              </a:spcBef>
              <a:spcAft>
                <a:spcPts val="669"/>
              </a:spcAft>
            </a:pPr>
            <a:r>
              <a:rPr lang="en-US" dirty="0" smtClean="0">
                <a:solidFill>
                  <a:srgbClr val="E55425"/>
                </a:solidFill>
                <a:latin typeface="Arial"/>
              </a:rPr>
              <a:t>Help</a:t>
            </a:r>
            <a:r>
              <a:rPr lang="en-US" b="0" dirty="0" smtClean="0">
                <a:solidFill>
                  <a:srgbClr val="675C53"/>
                </a:solidFill>
                <a:latin typeface="Arial"/>
              </a:rPr>
              <a:t> </a:t>
            </a:r>
            <a:r>
              <a:rPr lang="en-US" b="0" dirty="0">
                <a:solidFill>
                  <a:srgbClr val="06080A"/>
                </a:solidFill>
                <a:latin typeface="Arial"/>
              </a:rPr>
              <a:t>parents who struggle to provide healthy, </a:t>
            </a:r>
            <a:r>
              <a:rPr lang="en-US" b="0" dirty="0" smtClean="0">
                <a:solidFill>
                  <a:srgbClr val="06080A"/>
                </a:solidFill>
                <a:latin typeface="Arial"/>
              </a:rPr>
              <a:t/>
            </a:r>
            <a:br>
              <a:rPr lang="en-US" b="0" dirty="0" smtClean="0">
                <a:solidFill>
                  <a:srgbClr val="06080A"/>
                </a:solidFill>
                <a:latin typeface="Arial"/>
              </a:rPr>
            </a:br>
            <a:r>
              <a:rPr lang="en-US" b="0" dirty="0" smtClean="0">
                <a:solidFill>
                  <a:srgbClr val="06080A"/>
                </a:solidFill>
                <a:latin typeface="Arial"/>
              </a:rPr>
              <a:t>nurturing </a:t>
            </a:r>
            <a:r>
              <a:rPr lang="en-US" b="0" dirty="0">
                <a:solidFill>
                  <a:srgbClr val="06080A"/>
                </a:solidFill>
                <a:latin typeface="Arial"/>
              </a:rPr>
              <a:t>experiences for their children</a:t>
            </a:r>
            <a:r>
              <a:rPr lang="en-US" b="0" dirty="0" smtClean="0">
                <a:solidFill>
                  <a:srgbClr val="06080A"/>
                </a:solidFill>
                <a:latin typeface="Arial"/>
              </a:rPr>
              <a:t>.</a:t>
            </a:r>
          </a:p>
          <a:p>
            <a:pPr>
              <a:spcBef>
                <a:spcPts val="2786"/>
              </a:spcBef>
              <a:spcAft>
                <a:spcPts val="669"/>
              </a:spcAft>
            </a:pPr>
            <a:r>
              <a:rPr lang="en-US" dirty="0" smtClean="0">
                <a:solidFill>
                  <a:srgbClr val="E55425"/>
                </a:solidFill>
                <a:latin typeface="Arial"/>
              </a:rPr>
              <a:t>Invest</a:t>
            </a:r>
            <a:r>
              <a:rPr lang="en-US" b="0" dirty="0" smtClean="0">
                <a:solidFill>
                  <a:srgbClr val="675C53"/>
                </a:solidFill>
                <a:latin typeface="Arial"/>
              </a:rPr>
              <a:t> </a:t>
            </a:r>
            <a:r>
              <a:rPr lang="en-US" b="0" dirty="0">
                <a:solidFill>
                  <a:srgbClr val="06080A"/>
                </a:solidFill>
                <a:latin typeface="Arial"/>
              </a:rPr>
              <a:t>in research and innovation.  </a:t>
            </a:r>
          </a:p>
        </p:txBody>
      </p:sp>
    </p:spTree>
    <p:extLst>
      <p:ext uri="{BB962C8B-B14F-4D97-AF65-F5344CB8AC3E}">
        <p14:creationId xmlns:p14="http://schemas.microsoft.com/office/powerpoint/2010/main" val="415970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925" y="373501"/>
            <a:ext cx="9431028" cy="1180979"/>
          </a:xfrm>
        </p:spPr>
        <p:txBody>
          <a:bodyPr/>
          <a:lstStyle/>
          <a:p>
            <a:r>
              <a:rPr lang="de-DE" sz="3100" dirty="0">
                <a:solidFill>
                  <a:srgbClr val="E55425"/>
                </a:solidFill>
              </a:rPr>
              <a:t>Recommendation 2:  </a:t>
            </a:r>
            <a:r>
              <a:rPr lang="en-US" sz="3100" dirty="0">
                <a:solidFill>
                  <a:schemeClr val="tx1"/>
                </a:solidFill>
                <a:cs typeface="Arial" panose="020B0604020202020204" pitchFamily="34" charset="0"/>
              </a:rPr>
              <a:t>Fundamentally </a:t>
            </a:r>
            <a:r>
              <a:rPr lang="en-US" sz="3100" dirty="0">
                <a:solidFill>
                  <a:schemeClr val="tx1"/>
                </a:solidFill>
                <a:cs typeface="Arial" panose="020B0604020202020204" pitchFamily="34" charset="0"/>
              </a:rPr>
              <a:t>change how we revitalize neighborhoods, fully integrating health into community </a:t>
            </a:r>
            <a:r>
              <a:rPr lang="en-US" sz="3100" dirty="0">
                <a:solidFill>
                  <a:schemeClr val="tx1"/>
                </a:solidFill>
                <a:cs typeface="Arial" panose="020B0604020202020204" pitchFamily="34" charset="0"/>
              </a:rPr>
              <a:t>development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/>
              <a:t/>
            </a:r>
            <a:br>
              <a:rPr lang="de-DE" dirty="0" smtClean="0"/>
            </a:br>
            <a:endParaRPr lang="en-US" dirty="0"/>
          </a:p>
        </p:txBody>
      </p:sp>
      <p:sp>
        <p:nvSpPr>
          <p:cNvPr id="6" name="TextBox 3"/>
          <p:cNvSpPr txBox="1"/>
          <p:nvPr/>
        </p:nvSpPr>
        <p:spPr>
          <a:xfrm>
            <a:off x="344816" y="2385940"/>
            <a:ext cx="8987245" cy="3585857"/>
          </a:xfrm>
          <a:prstGeom prst="rect">
            <a:avLst/>
          </a:prstGeom>
          <a:noFill/>
        </p:spPr>
        <p:txBody>
          <a:bodyPr wrap="square" lIns="101858" tIns="50929" rIns="101858" bIns="50929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ts val="2786"/>
              </a:spcBef>
              <a:spcAft>
                <a:spcPts val="669"/>
              </a:spcAft>
            </a:pPr>
            <a:r>
              <a:rPr lang="en-US" dirty="0" smtClean="0">
                <a:solidFill>
                  <a:srgbClr val="E55425"/>
                </a:solidFill>
                <a:latin typeface="Arial"/>
              </a:rPr>
              <a:t>Support</a:t>
            </a:r>
            <a:r>
              <a:rPr lang="en-US" b="0" dirty="0" smtClean="0">
                <a:solidFill>
                  <a:srgbClr val="675C53"/>
                </a:solidFill>
                <a:latin typeface="Arial"/>
              </a:rPr>
              <a:t> </a:t>
            </a:r>
            <a:r>
              <a:rPr lang="en-US" b="0" dirty="0">
                <a:solidFill>
                  <a:srgbClr val="06080A"/>
                </a:solidFill>
                <a:latin typeface="Arial"/>
              </a:rPr>
              <a:t>and speed the integration of finance, health, </a:t>
            </a:r>
            <a:r>
              <a:rPr lang="en-US" b="0" dirty="0" smtClean="0">
                <a:solidFill>
                  <a:srgbClr val="06080A"/>
                </a:solidFill>
                <a:latin typeface="Arial"/>
              </a:rPr>
              <a:t/>
            </a:r>
            <a:br>
              <a:rPr lang="en-US" b="0" dirty="0" smtClean="0">
                <a:solidFill>
                  <a:srgbClr val="06080A"/>
                </a:solidFill>
                <a:latin typeface="Arial"/>
              </a:rPr>
            </a:br>
            <a:r>
              <a:rPr lang="en-US" b="0" dirty="0" smtClean="0">
                <a:solidFill>
                  <a:srgbClr val="06080A"/>
                </a:solidFill>
                <a:latin typeface="Arial"/>
              </a:rPr>
              <a:t>and </a:t>
            </a:r>
            <a:r>
              <a:rPr lang="en-US" b="0" dirty="0">
                <a:solidFill>
                  <a:srgbClr val="06080A"/>
                </a:solidFill>
                <a:latin typeface="Arial"/>
              </a:rPr>
              <a:t>community development to revitalize neighborhoods and improve health</a:t>
            </a:r>
            <a:r>
              <a:rPr lang="en-US" b="0" dirty="0" smtClean="0">
                <a:solidFill>
                  <a:srgbClr val="06080A"/>
                </a:solidFill>
                <a:latin typeface="Arial"/>
              </a:rPr>
              <a:t>.</a:t>
            </a:r>
          </a:p>
          <a:p>
            <a:pPr>
              <a:spcBef>
                <a:spcPts val="2786"/>
              </a:spcBef>
              <a:spcAft>
                <a:spcPts val="669"/>
              </a:spcAft>
            </a:pPr>
            <a:r>
              <a:rPr lang="en-US" dirty="0" smtClean="0">
                <a:solidFill>
                  <a:srgbClr val="E55425"/>
                </a:solidFill>
                <a:latin typeface="Arial"/>
              </a:rPr>
              <a:t>Establish</a:t>
            </a:r>
            <a:r>
              <a:rPr lang="en-US" b="0" dirty="0" smtClean="0">
                <a:solidFill>
                  <a:srgbClr val="E55425"/>
                </a:solidFill>
                <a:latin typeface="Arial"/>
              </a:rPr>
              <a:t> </a:t>
            </a:r>
            <a:r>
              <a:rPr lang="en-US" b="0" dirty="0">
                <a:solidFill>
                  <a:srgbClr val="06080A"/>
                </a:solidFill>
                <a:latin typeface="Arial"/>
              </a:rPr>
              <a:t>incentives and performance measures </a:t>
            </a:r>
            <a:r>
              <a:rPr lang="en-US" b="0" dirty="0" smtClean="0">
                <a:solidFill>
                  <a:srgbClr val="06080A"/>
                </a:solidFill>
                <a:latin typeface="Arial"/>
              </a:rPr>
              <a:t/>
            </a:r>
            <a:br>
              <a:rPr lang="en-US" b="0" dirty="0" smtClean="0">
                <a:solidFill>
                  <a:srgbClr val="06080A"/>
                </a:solidFill>
                <a:latin typeface="Arial"/>
              </a:rPr>
            </a:br>
            <a:r>
              <a:rPr lang="en-US" b="0" dirty="0" smtClean="0">
                <a:solidFill>
                  <a:srgbClr val="06080A"/>
                </a:solidFill>
                <a:latin typeface="Arial"/>
              </a:rPr>
              <a:t>to </a:t>
            </a:r>
            <a:r>
              <a:rPr lang="en-US" b="0" dirty="0">
                <a:solidFill>
                  <a:srgbClr val="06080A"/>
                </a:solidFill>
                <a:latin typeface="Arial"/>
              </a:rPr>
              <a:t>spur </a:t>
            </a:r>
            <a:r>
              <a:rPr lang="en-US" b="0" dirty="0" smtClean="0">
                <a:solidFill>
                  <a:srgbClr val="06080A"/>
                </a:solidFill>
                <a:latin typeface="Arial"/>
              </a:rPr>
              <a:t>collaboration.  </a:t>
            </a:r>
          </a:p>
          <a:p>
            <a:pPr>
              <a:spcBef>
                <a:spcPts val="2786"/>
              </a:spcBef>
              <a:spcAft>
                <a:spcPts val="669"/>
              </a:spcAft>
            </a:pPr>
            <a:r>
              <a:rPr lang="en-US" dirty="0" smtClean="0">
                <a:solidFill>
                  <a:srgbClr val="E55425"/>
                </a:solidFill>
                <a:latin typeface="Arial"/>
              </a:rPr>
              <a:t>Replicate</a:t>
            </a:r>
            <a:r>
              <a:rPr lang="en-US" b="0" dirty="0" smtClean="0">
                <a:solidFill>
                  <a:srgbClr val="E55425"/>
                </a:solidFill>
                <a:latin typeface="Arial"/>
              </a:rPr>
              <a:t> </a:t>
            </a:r>
            <a:r>
              <a:rPr lang="en-US" b="0" dirty="0">
                <a:solidFill>
                  <a:srgbClr val="06080A"/>
                </a:solidFill>
                <a:latin typeface="Arial"/>
              </a:rPr>
              <a:t>promising, integrated </a:t>
            </a:r>
            <a:r>
              <a:rPr lang="en-US" b="0" dirty="0" smtClean="0">
                <a:solidFill>
                  <a:srgbClr val="06080A"/>
                </a:solidFill>
                <a:latin typeface="Arial"/>
              </a:rPr>
              <a:t>models. </a:t>
            </a:r>
            <a:br>
              <a:rPr lang="en-US" b="0" dirty="0" smtClean="0">
                <a:solidFill>
                  <a:srgbClr val="06080A"/>
                </a:solidFill>
                <a:latin typeface="Arial"/>
              </a:rPr>
            </a:br>
            <a:r>
              <a:rPr lang="en-US" b="0" dirty="0" smtClean="0">
                <a:solidFill>
                  <a:srgbClr val="06080A"/>
                </a:solidFill>
                <a:latin typeface="Arial"/>
              </a:rPr>
              <a:t>Invest </a:t>
            </a:r>
            <a:r>
              <a:rPr lang="en-US" b="0" dirty="0">
                <a:solidFill>
                  <a:srgbClr val="06080A"/>
                </a:solidFill>
                <a:latin typeface="Arial"/>
              </a:rPr>
              <a:t>in innovation.</a:t>
            </a:r>
          </a:p>
        </p:txBody>
      </p:sp>
    </p:spTree>
    <p:extLst>
      <p:ext uri="{BB962C8B-B14F-4D97-AF65-F5344CB8AC3E}">
        <p14:creationId xmlns:p14="http://schemas.microsoft.com/office/powerpoint/2010/main" val="325482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925" y="373503"/>
            <a:ext cx="9431028" cy="2163695"/>
          </a:xfrm>
        </p:spPr>
        <p:txBody>
          <a:bodyPr/>
          <a:lstStyle/>
          <a:p>
            <a:r>
              <a:rPr lang="de-DE" sz="3100" dirty="0">
                <a:solidFill>
                  <a:srgbClr val="E55425"/>
                </a:solidFill>
              </a:rPr>
              <a:t>Recommendation </a:t>
            </a:r>
            <a:r>
              <a:rPr lang="en-US" sz="3100" dirty="0">
                <a:solidFill>
                  <a:srgbClr val="E55425"/>
                </a:solidFill>
              </a:rPr>
              <a:t>3: </a:t>
            </a:r>
            <a:r>
              <a:rPr lang="en-US" sz="3100" dirty="0">
                <a:solidFill>
                  <a:srgbClr val="E55425"/>
                </a:solidFill>
              </a:rPr>
              <a:t> </a:t>
            </a:r>
            <a:r>
              <a:rPr lang="en-US" sz="3100" dirty="0">
                <a:solidFill>
                  <a:schemeClr val="tx1"/>
                </a:solidFill>
              </a:rPr>
              <a:t>Broaden </a:t>
            </a:r>
            <a:r>
              <a:rPr lang="en-US" sz="3100" dirty="0">
                <a:solidFill>
                  <a:schemeClr val="tx1"/>
                </a:solidFill>
              </a:rPr>
              <a:t>the mindset, mission, and incentives for health professionals and health care institutions from treating illness to helping people lead healthy lives.</a:t>
            </a:r>
            <a:r>
              <a:rPr lang="en-US" sz="3600" dirty="0">
                <a:solidFill>
                  <a:schemeClr val="tx1"/>
                </a:solidFill>
              </a:rPr>
              <a:t/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solidFill>
                  <a:schemeClr val="tx1"/>
                </a:solidFill>
              </a:rPr>
              <a:t/>
            </a:r>
            <a:br>
              <a:rPr lang="de-DE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344815" y="2695090"/>
            <a:ext cx="8339870" cy="3585857"/>
          </a:xfrm>
          <a:prstGeom prst="rect">
            <a:avLst/>
          </a:prstGeom>
          <a:noFill/>
        </p:spPr>
        <p:txBody>
          <a:bodyPr wrap="square" lIns="101858" tIns="50929" rIns="101858" bIns="50929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ts val="2786"/>
              </a:spcBef>
              <a:spcAft>
                <a:spcPts val="669"/>
              </a:spcAft>
            </a:pPr>
            <a:r>
              <a:rPr lang="en-US" dirty="0" smtClean="0">
                <a:solidFill>
                  <a:srgbClr val="E55425"/>
                </a:solidFill>
                <a:latin typeface="Arial"/>
              </a:rPr>
              <a:t>Adopt</a:t>
            </a:r>
            <a:r>
              <a:rPr lang="en-US" b="0" dirty="0" smtClean="0">
                <a:solidFill>
                  <a:srgbClr val="675C53"/>
                </a:solidFill>
                <a:latin typeface="Arial"/>
              </a:rPr>
              <a:t> </a:t>
            </a:r>
            <a:r>
              <a:rPr lang="en-US" b="0" dirty="0">
                <a:solidFill>
                  <a:srgbClr val="06080A"/>
                </a:solidFill>
                <a:latin typeface="Arial"/>
              </a:rPr>
              <a:t>new health “vital signs” to assess non-medical indicators for health</a:t>
            </a:r>
            <a:r>
              <a:rPr lang="en-US" b="0" dirty="0" smtClean="0">
                <a:solidFill>
                  <a:srgbClr val="06080A"/>
                </a:solidFill>
                <a:latin typeface="Arial"/>
              </a:rPr>
              <a:t>.</a:t>
            </a:r>
          </a:p>
          <a:p>
            <a:pPr>
              <a:spcBef>
                <a:spcPts val="2786"/>
              </a:spcBef>
              <a:spcAft>
                <a:spcPts val="669"/>
              </a:spcAft>
            </a:pPr>
            <a:r>
              <a:rPr lang="en-US" dirty="0" smtClean="0">
                <a:solidFill>
                  <a:srgbClr val="E55425"/>
                </a:solidFill>
                <a:latin typeface="Arial"/>
              </a:rPr>
              <a:t>Create</a:t>
            </a:r>
            <a:r>
              <a:rPr lang="en-US" b="0" dirty="0" smtClean="0">
                <a:solidFill>
                  <a:srgbClr val="E55425"/>
                </a:solidFill>
                <a:latin typeface="Arial"/>
              </a:rPr>
              <a:t> </a:t>
            </a:r>
            <a:r>
              <a:rPr lang="en-US" b="0" dirty="0">
                <a:solidFill>
                  <a:srgbClr val="06080A"/>
                </a:solidFill>
                <a:latin typeface="Arial"/>
              </a:rPr>
              <a:t>incentives tied to reimbursement for health professionals and health care institutions to address non-medical factors that affect health. </a:t>
            </a:r>
            <a:endParaRPr lang="en-US" b="0" dirty="0" smtClean="0">
              <a:solidFill>
                <a:srgbClr val="06080A"/>
              </a:solidFill>
              <a:latin typeface="Arial"/>
            </a:endParaRPr>
          </a:p>
          <a:p>
            <a:pPr>
              <a:spcBef>
                <a:spcPts val="2786"/>
              </a:spcBef>
              <a:spcAft>
                <a:spcPts val="669"/>
              </a:spcAft>
            </a:pPr>
            <a:r>
              <a:rPr lang="en-US" dirty="0" smtClean="0">
                <a:solidFill>
                  <a:srgbClr val="E55425"/>
                </a:solidFill>
                <a:latin typeface="Arial"/>
              </a:rPr>
              <a:t>Incorporate</a:t>
            </a:r>
            <a:r>
              <a:rPr lang="en-US" b="0" dirty="0" smtClean="0">
                <a:solidFill>
                  <a:srgbClr val="E55425"/>
                </a:solidFill>
                <a:latin typeface="Arial"/>
              </a:rPr>
              <a:t> </a:t>
            </a:r>
            <a:r>
              <a:rPr lang="en-US" b="0" dirty="0">
                <a:solidFill>
                  <a:srgbClr val="06080A"/>
                </a:solidFill>
                <a:latin typeface="Arial"/>
              </a:rPr>
              <a:t>non-medical health measures into community health needs assessments.</a:t>
            </a:r>
          </a:p>
        </p:txBody>
      </p:sp>
    </p:spTree>
    <p:extLst>
      <p:ext uri="{BB962C8B-B14F-4D97-AF65-F5344CB8AC3E}">
        <p14:creationId xmlns:p14="http://schemas.microsoft.com/office/powerpoint/2010/main" val="402447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1"/>
          <p:cNvSpPr>
            <a:spLocks noGrp="1"/>
          </p:cNvSpPr>
          <p:nvPr>
            <p:ph type="title" idx="4294967295"/>
          </p:nvPr>
        </p:nvSpPr>
        <p:spPr>
          <a:xfrm>
            <a:off x="501651" y="6863691"/>
            <a:ext cx="9055100" cy="803275"/>
          </a:xfrm>
        </p:spPr>
        <p:txBody>
          <a:bodyPr>
            <a:normAutofit/>
          </a:bodyPr>
          <a:lstStyle/>
          <a:p>
            <a:pPr algn="ctr"/>
            <a:r>
              <a:rPr lang="en-US" sz="3200" cap="none" dirty="0">
                <a:ea typeface="ＭＳ Ｐゴシック" pitchFamily="34" charset="-128"/>
                <a:hlinkClick r:id="rId3"/>
              </a:rPr>
              <a:t>www.countyhealthrankings.org</a:t>
            </a:r>
            <a:endParaRPr lang="en-US" sz="3200" cap="none" dirty="0">
              <a:ea typeface="ＭＳ Ｐゴシック" pitchFamily="34" charset="-128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986" y="1606035"/>
            <a:ext cx="5973061" cy="5412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836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Bridget\AppData\Local\Microsoft\Windows\Temporary Internet Files\Content.Outlook\ZU2UGB2Y\Rankings Mod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041" y="1553332"/>
            <a:ext cx="5571462" cy="602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14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rr_2013">
  <a:themeElements>
    <a:clrScheme name="chrr">
      <a:dk1>
        <a:sysClr val="windowText" lastClr="000000"/>
      </a:dk1>
      <a:lt1>
        <a:sysClr val="window" lastClr="FFFFFF"/>
      </a:lt1>
      <a:dk2>
        <a:srgbClr val="D54215"/>
      </a:dk2>
      <a:lt2>
        <a:srgbClr val="F8931F"/>
      </a:lt2>
      <a:accent1>
        <a:srgbClr val="F15A25"/>
      </a:accent1>
      <a:accent2>
        <a:srgbClr val="709455"/>
      </a:accent2>
      <a:accent3>
        <a:srgbClr val="95BA79"/>
      </a:accent3>
      <a:accent4>
        <a:srgbClr val="003763"/>
      </a:accent4>
      <a:accent5>
        <a:srgbClr val="C5D7EB"/>
      </a:accent5>
      <a:accent6>
        <a:srgbClr val="EDE9E6"/>
      </a:accent6>
      <a:hlink>
        <a:srgbClr val="D54215"/>
      </a:hlink>
      <a:folHlink>
        <a:srgbClr val="F15A2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2813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2813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>
          <a:defRPr sz="3000" b="0" i="1" cap="none" spc="100" dirty="0" smtClean="0">
            <a:solidFill>
              <a:schemeClr val="bg2"/>
            </a:solidFill>
          </a:defRPr>
        </a:defPPr>
      </a:lstStyle>
    </a:txDef>
  </a:objectDefaults>
  <a:extraClrSchemeLst>
    <a:extraClrScheme>
      <a:clrScheme name="JPMAM Print Template 0109 1">
        <a:dk1>
          <a:srgbClr val="000000"/>
        </a:dk1>
        <a:lt1>
          <a:srgbClr val="FFFFFF"/>
        </a:lt1>
        <a:dk2>
          <a:srgbClr val="AB6100"/>
        </a:dk2>
        <a:lt2>
          <a:srgbClr val="D3D028"/>
        </a:lt2>
        <a:accent1>
          <a:srgbClr val="6D6E71"/>
        </a:accent1>
        <a:accent2>
          <a:srgbClr val="88ABD5"/>
        </a:accent2>
        <a:accent3>
          <a:srgbClr val="FFFFFF"/>
        </a:accent3>
        <a:accent4>
          <a:srgbClr val="000000"/>
        </a:accent4>
        <a:accent5>
          <a:srgbClr val="BABABB"/>
        </a:accent5>
        <a:accent6>
          <a:srgbClr val="7B9BC1"/>
        </a:accent6>
        <a:hlink>
          <a:srgbClr val="E8810D"/>
        </a:hlink>
        <a:folHlink>
          <a:srgbClr val="5430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WJF_Template_Commission">
  <a:themeElements>
    <a:clrScheme name="RWJF_Commission">
      <a:dk1>
        <a:srgbClr val="06080A"/>
      </a:dk1>
      <a:lt1>
        <a:srgbClr val="FFFFFF"/>
      </a:lt1>
      <a:dk2>
        <a:srgbClr val="675C53"/>
      </a:dk2>
      <a:lt2>
        <a:srgbClr val="C8C3BE"/>
      </a:lt2>
      <a:accent1>
        <a:srgbClr val="97B03D"/>
      </a:accent1>
      <a:accent2>
        <a:srgbClr val="FFCE00"/>
      </a:accent2>
      <a:accent3>
        <a:srgbClr val="1FADBF"/>
      </a:accent3>
      <a:accent4>
        <a:srgbClr val="EB8F2F"/>
      </a:accent4>
      <a:accent5>
        <a:srgbClr val="E55425"/>
      </a:accent5>
      <a:accent6>
        <a:srgbClr val="A43723"/>
      </a:accent6>
      <a:hlink>
        <a:srgbClr val="065293"/>
      </a:hlink>
      <a:folHlink>
        <a:srgbClr val="153369"/>
      </a:folHlink>
    </a:clrScheme>
    <a:fontScheme name="MSC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4"/>
        </a:solidFill>
        <a:ln w="9525" cap="flat" cmpd="sng" algn="ctr">
          <a:solidFill>
            <a:schemeClr val="accent4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1400" dirty="0" err="1" smtClean="0">
            <a:solidFill>
              <a:schemeClr val="bg1"/>
            </a:solidFill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IMS_PPT_Standard_Template_v2 1">
        <a:dk1>
          <a:srgbClr val="111111"/>
        </a:dk1>
        <a:lt1>
          <a:srgbClr val="FFFFFF"/>
        </a:lt1>
        <a:dk2>
          <a:srgbClr val="0E0733"/>
        </a:dk2>
        <a:lt2>
          <a:srgbClr val="2E8D9E"/>
        </a:lt2>
        <a:accent1>
          <a:srgbClr val="C07200"/>
        </a:accent1>
        <a:accent2>
          <a:srgbClr val="0F6800"/>
        </a:accent2>
        <a:accent3>
          <a:srgbClr val="FFFFFF"/>
        </a:accent3>
        <a:accent4>
          <a:srgbClr val="0D0D0D"/>
        </a:accent4>
        <a:accent5>
          <a:srgbClr val="DCBCAA"/>
        </a:accent5>
        <a:accent6>
          <a:srgbClr val="0C5E00"/>
        </a:accent6>
        <a:hlink>
          <a:srgbClr val="00528A"/>
        </a:hlink>
        <a:folHlink>
          <a:srgbClr val="860C0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hrr_2013">
  <a:themeElements>
    <a:clrScheme name="chrr">
      <a:dk1>
        <a:sysClr val="windowText" lastClr="000000"/>
      </a:dk1>
      <a:lt1>
        <a:sysClr val="window" lastClr="FFFFFF"/>
      </a:lt1>
      <a:dk2>
        <a:srgbClr val="D54215"/>
      </a:dk2>
      <a:lt2>
        <a:srgbClr val="F8931F"/>
      </a:lt2>
      <a:accent1>
        <a:srgbClr val="F15A25"/>
      </a:accent1>
      <a:accent2>
        <a:srgbClr val="709455"/>
      </a:accent2>
      <a:accent3>
        <a:srgbClr val="95BA79"/>
      </a:accent3>
      <a:accent4>
        <a:srgbClr val="003763"/>
      </a:accent4>
      <a:accent5>
        <a:srgbClr val="C5D7EB"/>
      </a:accent5>
      <a:accent6>
        <a:srgbClr val="EDE9E6"/>
      </a:accent6>
      <a:hlink>
        <a:srgbClr val="D54215"/>
      </a:hlink>
      <a:folHlink>
        <a:srgbClr val="F15A2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2813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2813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>
          <a:defRPr sz="3000" b="0" i="1" cap="none" spc="100" dirty="0" smtClean="0">
            <a:solidFill>
              <a:schemeClr val="bg2"/>
            </a:solidFill>
          </a:defRPr>
        </a:defPPr>
      </a:lstStyle>
    </a:txDef>
  </a:objectDefaults>
  <a:extraClrSchemeLst>
    <a:extraClrScheme>
      <a:clrScheme name="JPMAM Print Template 0109 1">
        <a:dk1>
          <a:srgbClr val="000000"/>
        </a:dk1>
        <a:lt1>
          <a:srgbClr val="FFFFFF"/>
        </a:lt1>
        <a:dk2>
          <a:srgbClr val="AB6100"/>
        </a:dk2>
        <a:lt2>
          <a:srgbClr val="D3D028"/>
        </a:lt2>
        <a:accent1>
          <a:srgbClr val="6D6E71"/>
        </a:accent1>
        <a:accent2>
          <a:srgbClr val="88ABD5"/>
        </a:accent2>
        <a:accent3>
          <a:srgbClr val="FFFFFF"/>
        </a:accent3>
        <a:accent4>
          <a:srgbClr val="000000"/>
        </a:accent4>
        <a:accent5>
          <a:srgbClr val="BABABB"/>
        </a:accent5>
        <a:accent6>
          <a:srgbClr val="7B9BC1"/>
        </a:accent6>
        <a:hlink>
          <a:srgbClr val="E8810D"/>
        </a:hlink>
        <a:folHlink>
          <a:srgbClr val="5430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hrr_2013">
  <a:themeElements>
    <a:clrScheme name="chrr">
      <a:dk1>
        <a:sysClr val="windowText" lastClr="000000"/>
      </a:dk1>
      <a:lt1>
        <a:sysClr val="window" lastClr="FFFFFF"/>
      </a:lt1>
      <a:dk2>
        <a:srgbClr val="D54215"/>
      </a:dk2>
      <a:lt2>
        <a:srgbClr val="F8931F"/>
      </a:lt2>
      <a:accent1>
        <a:srgbClr val="F15A25"/>
      </a:accent1>
      <a:accent2>
        <a:srgbClr val="709455"/>
      </a:accent2>
      <a:accent3>
        <a:srgbClr val="95BA79"/>
      </a:accent3>
      <a:accent4>
        <a:srgbClr val="003763"/>
      </a:accent4>
      <a:accent5>
        <a:srgbClr val="C5D7EB"/>
      </a:accent5>
      <a:accent6>
        <a:srgbClr val="EDE9E6"/>
      </a:accent6>
      <a:hlink>
        <a:srgbClr val="D54215"/>
      </a:hlink>
      <a:folHlink>
        <a:srgbClr val="F15A2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2813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2813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>
          <a:defRPr sz="3000" b="0" i="1" cap="none" spc="100" dirty="0" smtClean="0">
            <a:solidFill>
              <a:schemeClr val="bg2"/>
            </a:solidFill>
          </a:defRPr>
        </a:defPPr>
      </a:lstStyle>
    </a:txDef>
  </a:objectDefaults>
  <a:extraClrSchemeLst>
    <a:extraClrScheme>
      <a:clrScheme name="JPMAM Print Template 0109 1">
        <a:dk1>
          <a:srgbClr val="000000"/>
        </a:dk1>
        <a:lt1>
          <a:srgbClr val="FFFFFF"/>
        </a:lt1>
        <a:dk2>
          <a:srgbClr val="AB6100"/>
        </a:dk2>
        <a:lt2>
          <a:srgbClr val="D3D028"/>
        </a:lt2>
        <a:accent1>
          <a:srgbClr val="6D6E71"/>
        </a:accent1>
        <a:accent2>
          <a:srgbClr val="88ABD5"/>
        </a:accent2>
        <a:accent3>
          <a:srgbClr val="FFFFFF"/>
        </a:accent3>
        <a:accent4>
          <a:srgbClr val="000000"/>
        </a:accent4>
        <a:accent5>
          <a:srgbClr val="BABABB"/>
        </a:accent5>
        <a:accent6>
          <a:srgbClr val="7B9BC1"/>
        </a:accent6>
        <a:hlink>
          <a:srgbClr val="E8810D"/>
        </a:hlink>
        <a:folHlink>
          <a:srgbClr val="5430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hrr_2013">
  <a:themeElements>
    <a:clrScheme name="chrr">
      <a:dk1>
        <a:sysClr val="windowText" lastClr="000000"/>
      </a:dk1>
      <a:lt1>
        <a:sysClr val="window" lastClr="FFFFFF"/>
      </a:lt1>
      <a:dk2>
        <a:srgbClr val="D54215"/>
      </a:dk2>
      <a:lt2>
        <a:srgbClr val="F8931F"/>
      </a:lt2>
      <a:accent1>
        <a:srgbClr val="F15A25"/>
      </a:accent1>
      <a:accent2>
        <a:srgbClr val="709455"/>
      </a:accent2>
      <a:accent3>
        <a:srgbClr val="95BA79"/>
      </a:accent3>
      <a:accent4>
        <a:srgbClr val="003763"/>
      </a:accent4>
      <a:accent5>
        <a:srgbClr val="C5D7EB"/>
      </a:accent5>
      <a:accent6>
        <a:srgbClr val="EDE9E6"/>
      </a:accent6>
      <a:hlink>
        <a:srgbClr val="D54215"/>
      </a:hlink>
      <a:folHlink>
        <a:srgbClr val="F15A2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2813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2813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>
          <a:defRPr sz="3000" b="0" i="1" cap="none" spc="100" dirty="0" smtClean="0">
            <a:solidFill>
              <a:schemeClr val="bg2"/>
            </a:solidFill>
          </a:defRPr>
        </a:defPPr>
      </a:lstStyle>
    </a:txDef>
  </a:objectDefaults>
  <a:extraClrSchemeLst>
    <a:extraClrScheme>
      <a:clrScheme name="JPMAM Print Template 0109 1">
        <a:dk1>
          <a:srgbClr val="000000"/>
        </a:dk1>
        <a:lt1>
          <a:srgbClr val="FFFFFF"/>
        </a:lt1>
        <a:dk2>
          <a:srgbClr val="AB6100"/>
        </a:dk2>
        <a:lt2>
          <a:srgbClr val="D3D028"/>
        </a:lt2>
        <a:accent1>
          <a:srgbClr val="6D6E71"/>
        </a:accent1>
        <a:accent2>
          <a:srgbClr val="88ABD5"/>
        </a:accent2>
        <a:accent3>
          <a:srgbClr val="FFFFFF"/>
        </a:accent3>
        <a:accent4>
          <a:srgbClr val="000000"/>
        </a:accent4>
        <a:accent5>
          <a:srgbClr val="BABABB"/>
        </a:accent5>
        <a:accent6>
          <a:srgbClr val="7B9BC1"/>
        </a:accent6>
        <a:hlink>
          <a:srgbClr val="E8810D"/>
        </a:hlink>
        <a:folHlink>
          <a:srgbClr val="5430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RWJF_Board_Theme">
  <a:themeElements>
    <a:clrScheme name="">
      <a:dk1>
        <a:srgbClr val="7C6A55"/>
      </a:dk1>
      <a:lt1>
        <a:srgbClr val="FFFFFF"/>
      </a:lt1>
      <a:dk2>
        <a:srgbClr val="675C53"/>
      </a:dk2>
      <a:lt2>
        <a:srgbClr val="000000"/>
      </a:lt2>
      <a:accent1>
        <a:srgbClr val="4D8ABE"/>
      </a:accent1>
      <a:accent2>
        <a:srgbClr val="005293"/>
      </a:accent2>
      <a:accent3>
        <a:srgbClr val="FFFFFF"/>
      </a:accent3>
      <a:accent4>
        <a:srgbClr val="695947"/>
      </a:accent4>
      <a:accent5>
        <a:srgbClr val="B2C4DB"/>
      </a:accent5>
      <a:accent6>
        <a:srgbClr val="004985"/>
      </a:accent6>
      <a:hlink>
        <a:srgbClr val="DBE3F0"/>
      </a:hlink>
      <a:folHlink>
        <a:srgbClr val="E1D9D1"/>
      </a:folHlink>
    </a:clrScheme>
    <a:fontScheme name="1_RWJF_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/>
            <a:cs typeface="ＭＳ Ｐゴシック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/>
            <a:cs typeface="ＭＳ Ｐゴシック"/>
          </a:defRPr>
        </a:defPPr>
      </a:lstStyle>
    </a:lnDef>
  </a:objectDefaults>
  <a:extraClrSchemeLst>
    <a:extraClrScheme>
      <a:clrScheme name="1_RWJF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WJF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WJF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WJF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WJF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WJF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WJF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WJF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WJF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WJF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WJF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WJF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WJF_Template 13">
        <a:dk1>
          <a:srgbClr val="6EC82D"/>
        </a:dk1>
        <a:lt1>
          <a:srgbClr val="FFFFFF"/>
        </a:lt1>
        <a:dk2>
          <a:srgbClr val="004BB4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5DAA25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RWJF TEMPLATE 04.06">
  <a:themeElements>
    <a:clrScheme name="">
      <a:dk1>
        <a:srgbClr val="7C6A55"/>
      </a:dk1>
      <a:lt1>
        <a:srgbClr val="FFFFFF"/>
      </a:lt1>
      <a:dk2>
        <a:srgbClr val="675C53"/>
      </a:dk2>
      <a:lt2>
        <a:srgbClr val="000000"/>
      </a:lt2>
      <a:accent1>
        <a:srgbClr val="4D8ABE"/>
      </a:accent1>
      <a:accent2>
        <a:srgbClr val="005293"/>
      </a:accent2>
      <a:accent3>
        <a:srgbClr val="FFFFFF"/>
      </a:accent3>
      <a:accent4>
        <a:srgbClr val="695947"/>
      </a:accent4>
      <a:accent5>
        <a:srgbClr val="B2C4DB"/>
      </a:accent5>
      <a:accent6>
        <a:srgbClr val="004985"/>
      </a:accent6>
      <a:hlink>
        <a:srgbClr val="DBE3F0"/>
      </a:hlink>
      <a:folHlink>
        <a:srgbClr val="E1D9D1"/>
      </a:folHlink>
    </a:clrScheme>
    <a:fontScheme name="RWJF TEMPLATE 04.06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/>
            <a:cs typeface="ＭＳ Ｐゴシック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/>
            <a:cs typeface="ＭＳ Ｐゴシック"/>
          </a:defRPr>
        </a:defPPr>
      </a:lstStyle>
    </a:lnDef>
  </a:objectDefaults>
  <a:extraClrSchemeLst>
    <a:extraClrScheme>
      <a:clrScheme name="RWJF TEMPLATE 04.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WJF TEMPLATE 04.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WJF TEMPLATE 04.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WJF TEMPLATE 04.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WJF TEMPLATE 04.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WJF TEMPLATE 04.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WJF TEMPLATE 04.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WJF TEMPLATE 04.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WJF TEMPLATE 04.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WJF TEMPLATE 04.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WJF TEMPLATE 04.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WJF TEMPLATE 04.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WJF TEMPLATE 04.06 13">
        <a:dk1>
          <a:srgbClr val="6EC82D"/>
        </a:dk1>
        <a:lt1>
          <a:srgbClr val="FFFFFF"/>
        </a:lt1>
        <a:dk2>
          <a:srgbClr val="004BB4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5DAA25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RWJF_Board_Theme">
  <a:themeElements>
    <a:clrScheme name="">
      <a:dk1>
        <a:srgbClr val="7C6A55"/>
      </a:dk1>
      <a:lt1>
        <a:srgbClr val="FFFFFF"/>
      </a:lt1>
      <a:dk2>
        <a:srgbClr val="675C53"/>
      </a:dk2>
      <a:lt2>
        <a:srgbClr val="000000"/>
      </a:lt2>
      <a:accent1>
        <a:srgbClr val="4D8ABE"/>
      </a:accent1>
      <a:accent2>
        <a:srgbClr val="005293"/>
      </a:accent2>
      <a:accent3>
        <a:srgbClr val="FFFFFF"/>
      </a:accent3>
      <a:accent4>
        <a:srgbClr val="695947"/>
      </a:accent4>
      <a:accent5>
        <a:srgbClr val="B2C4DB"/>
      </a:accent5>
      <a:accent6>
        <a:srgbClr val="004985"/>
      </a:accent6>
      <a:hlink>
        <a:srgbClr val="DBE3F0"/>
      </a:hlink>
      <a:folHlink>
        <a:srgbClr val="E1D9D1"/>
      </a:folHlink>
    </a:clrScheme>
    <a:fontScheme name="1_RWJF_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/>
            <a:cs typeface="ＭＳ Ｐゴシック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/>
            <a:cs typeface="ＭＳ Ｐゴシック"/>
          </a:defRPr>
        </a:defPPr>
      </a:lstStyle>
    </a:lnDef>
  </a:objectDefaults>
  <a:extraClrSchemeLst>
    <a:extraClrScheme>
      <a:clrScheme name="1_RWJF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WJF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WJF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WJF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WJF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WJF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WJF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WJF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WJF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WJF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WJF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WJF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WJF_Template 13">
        <a:dk1>
          <a:srgbClr val="6EC82D"/>
        </a:dk1>
        <a:lt1>
          <a:srgbClr val="FFFFFF"/>
        </a:lt1>
        <a:dk2>
          <a:srgbClr val="004BB4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5DAA25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RWJF TEMPLATE 04.06">
  <a:themeElements>
    <a:clrScheme name="">
      <a:dk1>
        <a:srgbClr val="7C6A55"/>
      </a:dk1>
      <a:lt1>
        <a:srgbClr val="FFFFFF"/>
      </a:lt1>
      <a:dk2>
        <a:srgbClr val="675C53"/>
      </a:dk2>
      <a:lt2>
        <a:srgbClr val="000000"/>
      </a:lt2>
      <a:accent1>
        <a:srgbClr val="4D8ABE"/>
      </a:accent1>
      <a:accent2>
        <a:srgbClr val="005293"/>
      </a:accent2>
      <a:accent3>
        <a:srgbClr val="FFFFFF"/>
      </a:accent3>
      <a:accent4>
        <a:srgbClr val="695947"/>
      </a:accent4>
      <a:accent5>
        <a:srgbClr val="B2C4DB"/>
      </a:accent5>
      <a:accent6>
        <a:srgbClr val="004985"/>
      </a:accent6>
      <a:hlink>
        <a:srgbClr val="DBE3F0"/>
      </a:hlink>
      <a:folHlink>
        <a:srgbClr val="E1D9D1"/>
      </a:folHlink>
    </a:clrScheme>
    <a:fontScheme name="RWJF TEMPLATE 04.06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/>
            <a:cs typeface="ＭＳ Ｐゴシック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/>
            <a:cs typeface="ＭＳ Ｐゴシック"/>
          </a:defRPr>
        </a:defPPr>
      </a:lstStyle>
    </a:lnDef>
  </a:objectDefaults>
  <a:extraClrSchemeLst>
    <a:extraClrScheme>
      <a:clrScheme name="RWJF TEMPLATE 04.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WJF TEMPLATE 04.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WJF TEMPLATE 04.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WJF TEMPLATE 04.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WJF TEMPLATE 04.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WJF TEMPLATE 04.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WJF TEMPLATE 04.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WJF TEMPLATE 04.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WJF TEMPLATE 04.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WJF TEMPLATE 04.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WJF TEMPLATE 04.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WJF TEMPLATE 04.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WJF TEMPLATE 04.06 13">
        <a:dk1>
          <a:srgbClr val="6EC82D"/>
        </a:dk1>
        <a:lt1>
          <a:srgbClr val="FFFFFF"/>
        </a:lt1>
        <a:dk2>
          <a:srgbClr val="004BB4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5DAA25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chrr_2013</Template>
  <TotalTime>366</TotalTime>
  <Words>402</Words>
  <Application>Microsoft Office PowerPoint</Application>
  <PresentationFormat>Custom</PresentationFormat>
  <Paragraphs>79</Paragraphs>
  <Slides>14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chrr_2013</vt:lpstr>
      <vt:lpstr>RWJF_Template_Commission</vt:lpstr>
      <vt:lpstr>1_chrr_2013</vt:lpstr>
      <vt:lpstr>2_chrr_2013</vt:lpstr>
      <vt:lpstr>3_chrr_2013</vt:lpstr>
      <vt:lpstr>RWJF_Board_Theme</vt:lpstr>
      <vt:lpstr>RWJF TEMPLATE 04.06</vt:lpstr>
      <vt:lpstr>1_RWJF_Board_Theme</vt:lpstr>
      <vt:lpstr>1_RWJF TEMPLATE 04.06</vt:lpstr>
      <vt:lpstr>   Hospital Community Benefits and Community Health Improvement: Reference Materials</vt:lpstr>
      <vt:lpstr>Contents</vt:lpstr>
      <vt:lpstr>Why Act Now? America is Unhealthy</vt:lpstr>
      <vt:lpstr>Recommendations: </vt:lpstr>
      <vt:lpstr>Recommendation 1: Make investing in America’s youngest children a high priority </vt:lpstr>
      <vt:lpstr>Recommendation 2:  Fundamentally change how we revitalize neighborhoods, fully integrating health into community development  </vt:lpstr>
      <vt:lpstr>Recommendation 3:  Broaden the mindset, mission, and incentives for health professionals and health care institutions from treating illness to helping people lead healthy lives.   </vt:lpstr>
      <vt:lpstr>www.countyhealthrankings.org</vt:lpstr>
      <vt:lpstr>PowerPoint Presentation</vt:lpstr>
      <vt:lpstr>PowerPoint Presentation</vt:lpstr>
      <vt:lpstr>What Works for Health</vt:lpstr>
      <vt:lpstr>RWJF Culture of health prize</vt:lpstr>
      <vt:lpstr>Rwjf Culture of Health Prize Winner</vt:lpstr>
      <vt:lpstr>Newpublichealth.org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is corbel bold 48pt</dc:title>
  <dc:creator>bbcatlin</dc:creator>
  <cp:lastModifiedBy>Admin</cp:lastModifiedBy>
  <cp:revision>52</cp:revision>
  <cp:lastPrinted>2014-02-27T21:24:55Z</cp:lastPrinted>
  <dcterms:created xsi:type="dcterms:W3CDTF">2013-03-06T22:00:18Z</dcterms:created>
  <dcterms:modified xsi:type="dcterms:W3CDTF">2014-04-04T01:33:17Z</dcterms:modified>
</cp:coreProperties>
</file>