
<file path=[Content_Types].xml><?xml version="1.0" encoding="utf-8"?>
<Types xmlns="http://schemas.openxmlformats.org/package/2006/content-types">
  <Override PartName="/ppt/slideMasters/slideMaster3.xml" ContentType="application/vnd.openxmlformats-officedocument.presentationml.slideMaster+xml"/>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slideLayouts/slideLayout39.xml" ContentType="application/vnd.openxmlformats-officedocument.presentationml.slideLayout+xml"/>
  <Override PartName="/ppt/theme/theme5.xml" ContentType="application/vnd.openxmlformats-officedocument.them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28.xml" ContentType="application/vnd.openxmlformats-officedocument.presentationml.slideLayout+xml"/>
  <Override PartName="/ppt/theme/theme3.xml" ContentType="application/vnd.openxmlformats-officedocument.theme+xml"/>
  <Override PartName="/ppt/slideLayouts/slideLayout37.xml" ContentType="application/vnd.openxmlformats-officedocument.presentationml.slideLayout+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Override PartName="/ppt/slideLayouts/slideLayout26.xml" ContentType="application/vnd.openxmlformats-officedocument.presentationml.slideLayout+xml"/>
  <Override PartName="/ppt/slideLayouts/slideLayout35.xml" ContentType="application/vnd.openxmlformats-officedocument.presentationml.slideLayout+xml"/>
  <Override PartName="/ppt/slideLayouts/slideLayout44.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2.xml" ContentType="application/vnd.openxmlformats-officedocument.presentationml.slideLayout+xml"/>
  <Override PartName="/ppt/slideLayouts/slideLayout24.xml" ContentType="application/vnd.openxmlformats-officedocument.presentationml.slideLayout+xml"/>
  <Override PartName="/ppt/slideLayouts/slideLayout33.xml" ContentType="application/vnd.openxmlformats-officedocument.presentationml.slideLayout+xml"/>
  <Override PartName="/ppt/slideLayouts/slideLayout42.xml" ContentType="application/vnd.openxmlformats-officedocument.presentationml.slideLayout+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20.xml" ContentType="application/vnd.openxmlformats-officedocument.presentationml.slideLayout+xml"/>
  <Override PartName="/ppt/slideLayouts/slideLayout31.xml" ContentType="application/vnd.openxmlformats-officedocument.presentationml.slideLayout+xml"/>
  <Override PartName="/ppt/slideLayouts/slideLayout40.xml" ContentType="application/vnd.openxmlformats-officedocument.presentationml.slideLayout+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Masters/slideMaster4.xml" ContentType="application/vnd.openxmlformats-officedocument.presentationml.slideMaster+xml"/>
  <Override PartName="/ppt/slides/slide7.xml" ContentType="application/vnd.openxmlformats-officedocument.presentationml.slide+xml"/>
  <Override PartName="/ppt/slides/slide8.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theme/theme6.xml" ContentType="application/vnd.openxmlformats-officedocument.them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Layouts/slideLayout7.xml" ContentType="application/vnd.openxmlformats-officedocument.presentationml.slideLayout+xml"/>
  <Default Extension="png" ContentType="image/png"/>
  <Override PartName="/ppt/slideLayouts/slideLayout29.xml" ContentType="application/vnd.openxmlformats-officedocument.presentationml.slideLayout+xml"/>
  <Override PartName="/ppt/slideLayouts/slideLayout38.xml" ContentType="application/vnd.openxmlformats-officedocument.presentationml.slideLayout+xml"/>
  <Override PartName="/ppt/theme/theme4.xml" ContentType="application/vnd.openxmlformats-officedocument.theme+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Layouts/slideLayout27.xml" ContentType="application/vnd.openxmlformats-officedocument.presentationml.slideLayout+xml"/>
  <Override PartName="/ppt/slideLayouts/slideLayout36.xml" ContentType="application/vnd.openxmlformats-officedocument.presentationml.slideLayout+xml"/>
  <Override PartName="/ppt/slides/slide1.xml" ContentType="application/vnd.openxmlformats-officedocument.presentationml.slide+xml"/>
  <Override PartName="/ppt/slideLayouts/slideLayout3.xml" ContentType="application/vnd.openxmlformats-officedocument.presentationml.slideLayout+xml"/>
  <Default Extension="jpeg" ContentType="image/jpeg"/>
  <Override PartName="/ppt/slideLayouts/slideLayout16.xml" ContentType="application/vnd.openxmlformats-officedocument.presentationml.slideLayout+xml"/>
  <Override PartName="/ppt/slideLayouts/slideLayout25.xml" ContentType="application/vnd.openxmlformats-officedocument.presentationml.slideLayout+xml"/>
  <Override PartName="/ppt/slideLayouts/slideLayout34.xml" ContentType="application/vnd.openxmlformats-officedocument.presentationml.slideLayout+xml"/>
  <Override PartName="/ppt/slideLayouts/slideLayout43.xml" ContentType="application/vnd.openxmlformats-officedocument.presentationml.slideLayout+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slideLayouts/slideLayout23.xml" ContentType="application/vnd.openxmlformats-officedocument.presentationml.slideLayout+xml"/>
  <Override PartName="/ppt/slideLayouts/slideLayout32.xml" ContentType="application/vnd.openxmlformats-officedocument.presentationml.slideLayout+xml"/>
  <Override PartName="/ppt/slideLayouts/slideLayout41.xml" ContentType="application/vnd.openxmlformats-officedocument.presentationml.slideLayout+xml"/>
  <Override PartName="/docProps/app.xml" ContentType="application/vnd.openxmlformats-officedocument.extended-properties+xml"/>
  <Override PartName="/ppt/slideLayouts/slideLayout12.xml" ContentType="application/vnd.openxmlformats-officedocument.presentationml.slideLayout+xml"/>
  <Override PartName="/ppt/slideLayouts/slideLayout21.xml" ContentType="application/vnd.openxmlformats-officedocument.presentationml.slideLayout+xml"/>
  <Override PartName="/ppt/slideLayouts/slideLayout30.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 id="2147483688" r:id="rId2"/>
    <p:sldMasterId id="2147483687" r:id="rId3"/>
    <p:sldMasterId id="2147483686" r:id="rId4"/>
  </p:sldMasterIdLst>
  <p:notesMasterIdLst>
    <p:notesMasterId r:id="rId13"/>
  </p:notesMasterIdLst>
  <p:handoutMasterIdLst>
    <p:handoutMasterId r:id="rId14"/>
  </p:handoutMasterIdLst>
  <p:sldIdLst>
    <p:sldId id="350" r:id="rId5"/>
    <p:sldId id="391" r:id="rId6"/>
    <p:sldId id="392" r:id="rId7"/>
    <p:sldId id="393" r:id="rId8"/>
    <p:sldId id="394" r:id="rId9"/>
    <p:sldId id="421" r:id="rId10"/>
    <p:sldId id="423" r:id="rId11"/>
    <p:sldId id="422" r:id="rId12"/>
  </p:sldIdLst>
  <p:sldSz cx="9144000" cy="6858000" type="screen4x3"/>
  <p:notesSz cx="7010400" cy="9296400"/>
  <p:defaultTextStyle>
    <a:defPPr>
      <a:defRPr lang="en-US"/>
    </a:defPPr>
    <a:lvl1pPr algn="l" rtl="0" fontAlgn="base">
      <a:spcBef>
        <a:spcPct val="0"/>
      </a:spcBef>
      <a:spcAft>
        <a:spcPct val="0"/>
      </a:spcAft>
      <a:defRPr kern="1200">
        <a:solidFill>
          <a:schemeClr val="tx1"/>
        </a:solidFill>
        <a:latin typeface="Arial Narrow" pitchFamily="34" charset="0"/>
        <a:ea typeface="+mn-ea"/>
        <a:cs typeface="Arial" charset="0"/>
      </a:defRPr>
    </a:lvl1pPr>
    <a:lvl2pPr marL="457200" algn="l" rtl="0" fontAlgn="base">
      <a:spcBef>
        <a:spcPct val="0"/>
      </a:spcBef>
      <a:spcAft>
        <a:spcPct val="0"/>
      </a:spcAft>
      <a:defRPr kern="1200">
        <a:solidFill>
          <a:schemeClr val="tx1"/>
        </a:solidFill>
        <a:latin typeface="Arial Narrow" pitchFamily="34" charset="0"/>
        <a:ea typeface="+mn-ea"/>
        <a:cs typeface="Arial" charset="0"/>
      </a:defRPr>
    </a:lvl2pPr>
    <a:lvl3pPr marL="914400" algn="l" rtl="0" fontAlgn="base">
      <a:spcBef>
        <a:spcPct val="0"/>
      </a:spcBef>
      <a:spcAft>
        <a:spcPct val="0"/>
      </a:spcAft>
      <a:defRPr kern="1200">
        <a:solidFill>
          <a:schemeClr val="tx1"/>
        </a:solidFill>
        <a:latin typeface="Arial Narrow" pitchFamily="34" charset="0"/>
        <a:ea typeface="+mn-ea"/>
        <a:cs typeface="Arial" charset="0"/>
      </a:defRPr>
    </a:lvl3pPr>
    <a:lvl4pPr marL="1371600" algn="l" rtl="0" fontAlgn="base">
      <a:spcBef>
        <a:spcPct val="0"/>
      </a:spcBef>
      <a:spcAft>
        <a:spcPct val="0"/>
      </a:spcAft>
      <a:defRPr kern="1200">
        <a:solidFill>
          <a:schemeClr val="tx1"/>
        </a:solidFill>
        <a:latin typeface="Arial Narrow" pitchFamily="34" charset="0"/>
        <a:ea typeface="+mn-ea"/>
        <a:cs typeface="Arial" charset="0"/>
      </a:defRPr>
    </a:lvl4pPr>
    <a:lvl5pPr marL="1828800" algn="l" rtl="0" fontAlgn="base">
      <a:spcBef>
        <a:spcPct val="0"/>
      </a:spcBef>
      <a:spcAft>
        <a:spcPct val="0"/>
      </a:spcAft>
      <a:defRPr kern="1200">
        <a:solidFill>
          <a:schemeClr val="tx1"/>
        </a:solidFill>
        <a:latin typeface="Arial Narrow" pitchFamily="34" charset="0"/>
        <a:ea typeface="+mn-ea"/>
        <a:cs typeface="Arial" charset="0"/>
      </a:defRPr>
    </a:lvl5pPr>
    <a:lvl6pPr marL="2286000" algn="l" defTabSz="914400" rtl="0" eaLnBrk="1" latinLnBrk="0" hangingPunct="1">
      <a:defRPr kern="1200">
        <a:solidFill>
          <a:schemeClr val="tx1"/>
        </a:solidFill>
        <a:latin typeface="Arial Narrow" pitchFamily="34" charset="0"/>
        <a:ea typeface="+mn-ea"/>
        <a:cs typeface="Arial" charset="0"/>
      </a:defRPr>
    </a:lvl6pPr>
    <a:lvl7pPr marL="2743200" algn="l" defTabSz="914400" rtl="0" eaLnBrk="1" latinLnBrk="0" hangingPunct="1">
      <a:defRPr kern="1200">
        <a:solidFill>
          <a:schemeClr val="tx1"/>
        </a:solidFill>
        <a:latin typeface="Arial Narrow" pitchFamily="34" charset="0"/>
        <a:ea typeface="+mn-ea"/>
        <a:cs typeface="Arial" charset="0"/>
      </a:defRPr>
    </a:lvl7pPr>
    <a:lvl8pPr marL="3200400" algn="l" defTabSz="914400" rtl="0" eaLnBrk="1" latinLnBrk="0" hangingPunct="1">
      <a:defRPr kern="1200">
        <a:solidFill>
          <a:schemeClr val="tx1"/>
        </a:solidFill>
        <a:latin typeface="Arial Narrow" pitchFamily="34" charset="0"/>
        <a:ea typeface="+mn-ea"/>
        <a:cs typeface="Arial" charset="0"/>
      </a:defRPr>
    </a:lvl8pPr>
    <a:lvl9pPr marL="3657600" algn="l" defTabSz="914400" rtl="0" eaLnBrk="1" latinLnBrk="0" hangingPunct="1">
      <a:defRPr kern="1200">
        <a:solidFill>
          <a:schemeClr val="tx1"/>
        </a:solidFill>
        <a:latin typeface="Arial Narrow" pitchFamily="34"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7D3815"/>
    <a:srgbClr val="39531D"/>
    <a:srgbClr val="216A8B"/>
    <a:srgbClr val="78BEDE"/>
    <a:srgbClr val="C0C0C0"/>
    <a:srgbClr val="5F5F5F"/>
    <a:srgbClr val="275F50"/>
    <a:srgbClr val="91D3C2"/>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7268" autoAdjust="0"/>
    <p:restoredTop sz="91981" autoAdjust="0"/>
  </p:normalViewPr>
  <p:slideViewPr>
    <p:cSldViewPr snapToGrid="0" snapToObjects="1">
      <p:cViewPr>
        <p:scale>
          <a:sx n="100" d="100"/>
          <a:sy n="100" d="100"/>
        </p:scale>
        <p:origin x="-234" y="-138"/>
      </p:cViewPr>
      <p:guideLst>
        <p:guide orient="horz" pos="1152"/>
        <p:guide orient="horz" pos="3744"/>
        <p:guide pos="2880"/>
        <p:guide pos="288"/>
        <p:guide pos="5472"/>
      </p:guideLst>
    </p:cSldViewPr>
  </p:slideViewPr>
  <p:outlineViewPr>
    <p:cViewPr>
      <p:scale>
        <a:sx n="33" d="100"/>
        <a:sy n="33" d="100"/>
      </p:scale>
      <p:origin x="0" y="0"/>
    </p:cViewPr>
    <p:sldLst>
      <p:sld r:id="rId1" collapse="1"/>
    </p:sldLst>
  </p:outlineViewPr>
  <p:notesTextViewPr>
    <p:cViewPr>
      <p:scale>
        <a:sx n="100" d="100"/>
        <a:sy n="100" d="100"/>
      </p:scale>
      <p:origin x="0" y="0"/>
    </p:cViewPr>
  </p:notesTextViewPr>
  <p:sorterViewPr>
    <p:cViewPr>
      <p:scale>
        <a:sx n="100" d="100"/>
        <a:sy n="100" d="100"/>
      </p:scale>
      <p:origin x="0" y="0"/>
    </p:cViewPr>
  </p:sorterViewPr>
  <p:notesViewPr>
    <p:cSldViewPr snapToGrid="0" snapToObjects="1">
      <p:cViewPr varScale="1">
        <p:scale>
          <a:sx n="84" d="100"/>
          <a:sy n="84" d="100"/>
        </p:scale>
        <p:origin x="-3132" y="-96"/>
      </p:cViewPr>
      <p:guideLst>
        <p:guide orient="horz" pos="2927"/>
        <p:guide pos="2208"/>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Master" Target="slideMasters/slideMaster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presProps" Target="presProps.xml"/><Relationship Id="rId10" Type="http://schemas.openxmlformats.org/officeDocument/2006/relationships/slide" Target="slides/slide6.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handoutMaster" Target="handoutMasters/handoutMaster1.xml"/></Relationships>
</file>

<file path=ppt/_rels/viewProps.xml.rels><?xml version="1.0" encoding="UTF-8" standalone="yes"?>
<Relationships xmlns="http://schemas.openxmlformats.org/package/2006/relationships"><Relationship Id="rId1" Type="http://schemas.openxmlformats.org/officeDocument/2006/relationships/slide" Target="slides/slid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48834" name="Rectangle 2"/>
          <p:cNvSpPr>
            <a:spLocks noGrp="1" noChangeArrowheads="1"/>
          </p:cNvSpPr>
          <p:nvPr>
            <p:ph type="hdr" sz="quarter"/>
          </p:nvPr>
        </p:nvSpPr>
        <p:spPr bwMode="auto">
          <a:xfrm>
            <a:off x="0" y="0"/>
            <a:ext cx="3038475" cy="465138"/>
          </a:xfrm>
          <a:prstGeom prst="rect">
            <a:avLst/>
          </a:prstGeom>
          <a:noFill/>
          <a:ln>
            <a:noFill/>
          </a:ln>
          <a:effectLst/>
          <a:extLst>
            <a:ext uri="{909E8E84-426E-40DD-AFC4-6F175D3DCCD1}"/>
            <a:ext uri="{91240B29-F687-4F45-9708-019B960494DF}"/>
            <a:ext uri="{AF507438-7753-43E0-B8FC-AC1667EBCBE1}"/>
          </a:extLst>
        </p:spPr>
        <p:txBody>
          <a:bodyPr vert="horz" wrap="square" lIns="91440" tIns="45720" rIns="91440" bIns="45720" numCol="1" anchor="t" anchorCtr="0" compatLnSpc="1">
            <a:prstTxWarp prst="textNoShape">
              <a:avLst/>
            </a:prstTxWarp>
          </a:bodyPr>
          <a:lstStyle>
            <a:lvl1pPr algn="l">
              <a:defRPr sz="1000">
                <a:latin typeface="Arial" charset="0"/>
                <a:cs typeface="+mn-cs"/>
              </a:defRPr>
            </a:lvl1pPr>
          </a:lstStyle>
          <a:p>
            <a:pPr>
              <a:defRPr/>
            </a:pPr>
            <a:endParaRPr lang="en-US"/>
          </a:p>
        </p:txBody>
      </p:sp>
      <p:sp>
        <p:nvSpPr>
          <p:cNvPr id="248835" name="Rectangle 3"/>
          <p:cNvSpPr>
            <a:spLocks noGrp="1" noChangeArrowheads="1"/>
          </p:cNvSpPr>
          <p:nvPr>
            <p:ph type="dt" sz="quarter" idx="1"/>
          </p:nvPr>
        </p:nvSpPr>
        <p:spPr bwMode="auto">
          <a:xfrm>
            <a:off x="3970338" y="0"/>
            <a:ext cx="3038475" cy="465138"/>
          </a:xfrm>
          <a:prstGeom prst="rect">
            <a:avLst/>
          </a:prstGeom>
          <a:noFill/>
          <a:ln>
            <a:noFill/>
          </a:ln>
          <a:effectLst/>
          <a:extLst>
            <a:ext uri="{909E8E84-426E-40DD-AFC4-6F175D3DCCD1}"/>
            <a:ext uri="{91240B29-F687-4F45-9708-019B960494DF}"/>
            <a:ext uri="{AF507438-7753-43E0-B8FC-AC1667EBCBE1}"/>
          </a:extLst>
        </p:spPr>
        <p:txBody>
          <a:bodyPr vert="horz" wrap="square" lIns="91440" tIns="45720" rIns="91440" bIns="45720" numCol="1" anchor="t" anchorCtr="0" compatLnSpc="1">
            <a:prstTxWarp prst="textNoShape">
              <a:avLst/>
            </a:prstTxWarp>
          </a:bodyPr>
          <a:lstStyle>
            <a:lvl1pPr algn="r">
              <a:defRPr sz="1000">
                <a:latin typeface="Arial" charset="0"/>
                <a:cs typeface="+mn-cs"/>
              </a:defRPr>
            </a:lvl1pPr>
          </a:lstStyle>
          <a:p>
            <a:pPr>
              <a:defRPr/>
            </a:pPr>
            <a:endParaRPr lang="en-US"/>
          </a:p>
        </p:txBody>
      </p:sp>
      <p:sp>
        <p:nvSpPr>
          <p:cNvPr id="248836" name="Rectangle 4"/>
          <p:cNvSpPr>
            <a:spLocks noGrp="1" noChangeArrowheads="1"/>
          </p:cNvSpPr>
          <p:nvPr>
            <p:ph type="ftr" sz="quarter" idx="2"/>
          </p:nvPr>
        </p:nvSpPr>
        <p:spPr bwMode="auto">
          <a:xfrm>
            <a:off x="0" y="8829675"/>
            <a:ext cx="3038475" cy="465138"/>
          </a:xfrm>
          <a:prstGeom prst="rect">
            <a:avLst/>
          </a:prstGeom>
          <a:noFill/>
          <a:ln>
            <a:noFill/>
          </a:ln>
          <a:effectLst/>
          <a:extLst>
            <a:ext uri="{909E8E84-426E-40DD-AFC4-6F175D3DCCD1}"/>
            <a:ext uri="{91240B29-F687-4F45-9708-019B960494DF}"/>
            <a:ext uri="{AF507438-7753-43E0-B8FC-AC1667EBCBE1}"/>
          </a:extLst>
        </p:spPr>
        <p:txBody>
          <a:bodyPr vert="horz" wrap="square" lIns="91440" tIns="45720" rIns="91440" bIns="45720" numCol="1" anchor="b" anchorCtr="0" compatLnSpc="1">
            <a:prstTxWarp prst="textNoShape">
              <a:avLst/>
            </a:prstTxWarp>
          </a:bodyPr>
          <a:lstStyle>
            <a:lvl1pPr algn="l">
              <a:defRPr sz="1000">
                <a:latin typeface="Arial" charset="0"/>
                <a:cs typeface="+mn-cs"/>
              </a:defRPr>
            </a:lvl1pPr>
          </a:lstStyle>
          <a:p>
            <a:pPr>
              <a:defRPr/>
            </a:pPr>
            <a:endParaRPr lang="en-US"/>
          </a:p>
        </p:txBody>
      </p:sp>
      <p:sp>
        <p:nvSpPr>
          <p:cNvPr id="248837" name="Rectangle 5"/>
          <p:cNvSpPr>
            <a:spLocks noGrp="1" noChangeArrowheads="1"/>
          </p:cNvSpPr>
          <p:nvPr>
            <p:ph type="sldNum" sz="quarter" idx="3"/>
          </p:nvPr>
        </p:nvSpPr>
        <p:spPr bwMode="auto">
          <a:xfrm>
            <a:off x="3970338" y="8829675"/>
            <a:ext cx="3038475" cy="465138"/>
          </a:xfrm>
          <a:prstGeom prst="rect">
            <a:avLst/>
          </a:prstGeom>
          <a:noFill/>
          <a:ln>
            <a:noFill/>
          </a:ln>
          <a:effectLst/>
          <a:extLst>
            <a:ext uri="{909E8E84-426E-40DD-AFC4-6F175D3DCCD1}"/>
            <a:ext uri="{91240B29-F687-4F45-9708-019B960494DF}"/>
            <a:ext uri="{AF507438-7753-43E0-B8FC-AC1667EBCBE1}"/>
          </a:extLst>
        </p:spPr>
        <p:txBody>
          <a:bodyPr vert="horz" wrap="square" lIns="91440" tIns="45720" rIns="91440" bIns="45720" numCol="1" anchor="b" anchorCtr="0" compatLnSpc="1">
            <a:prstTxWarp prst="textNoShape">
              <a:avLst/>
            </a:prstTxWarp>
          </a:bodyPr>
          <a:lstStyle>
            <a:lvl1pPr algn="r">
              <a:defRPr sz="1000">
                <a:latin typeface="Arial" charset="0"/>
                <a:cs typeface="+mn-cs"/>
              </a:defRPr>
            </a:lvl1pPr>
          </a:lstStyle>
          <a:p>
            <a:pPr>
              <a:defRPr/>
            </a:pPr>
            <a:fld id="{5F7E1832-FBDF-4C49-83F6-EE557DAFD0C8}" type="slidenum">
              <a:rPr lang="en-US"/>
              <a:pPr>
                <a:defRPr/>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70" name="Rectangle 2"/>
          <p:cNvSpPr>
            <a:spLocks noGrp="1" noChangeArrowheads="1"/>
          </p:cNvSpPr>
          <p:nvPr>
            <p:ph type="hdr" sz="quarter"/>
          </p:nvPr>
        </p:nvSpPr>
        <p:spPr bwMode="auto">
          <a:xfrm>
            <a:off x="0" y="0"/>
            <a:ext cx="3038475" cy="465138"/>
          </a:xfrm>
          <a:prstGeom prst="rect">
            <a:avLst/>
          </a:prstGeom>
          <a:noFill/>
          <a:ln>
            <a:noFill/>
          </a:ln>
          <a:effectLst/>
          <a:extLst>
            <a:ext uri="{909E8E84-426E-40DD-AFC4-6F175D3DCCD1}"/>
            <a:ext uri="{91240B29-F687-4F45-9708-019B960494DF}"/>
            <a:ext uri="{AF507438-7753-43E0-B8FC-AC1667EBCBE1}"/>
          </a:extLst>
        </p:spPr>
        <p:txBody>
          <a:bodyPr vert="horz" wrap="square" lIns="92546" tIns="46273" rIns="92546" bIns="46273" numCol="1" anchor="t" anchorCtr="0" compatLnSpc="1">
            <a:prstTxWarp prst="textNoShape">
              <a:avLst/>
            </a:prstTxWarp>
          </a:bodyPr>
          <a:lstStyle>
            <a:lvl1pPr algn="l" defTabSz="925513">
              <a:defRPr sz="1000">
                <a:latin typeface="Arial" charset="0"/>
                <a:cs typeface="+mn-cs"/>
              </a:defRPr>
            </a:lvl1pPr>
          </a:lstStyle>
          <a:p>
            <a:pPr>
              <a:defRPr/>
            </a:pPr>
            <a:endParaRPr lang="en-US"/>
          </a:p>
        </p:txBody>
      </p:sp>
      <p:sp>
        <p:nvSpPr>
          <p:cNvPr id="7171" name="Rectangle 3"/>
          <p:cNvSpPr>
            <a:spLocks noGrp="1" noChangeArrowheads="1"/>
          </p:cNvSpPr>
          <p:nvPr>
            <p:ph type="dt" idx="1"/>
          </p:nvPr>
        </p:nvSpPr>
        <p:spPr bwMode="auto">
          <a:xfrm>
            <a:off x="3970338" y="0"/>
            <a:ext cx="3038475" cy="465138"/>
          </a:xfrm>
          <a:prstGeom prst="rect">
            <a:avLst/>
          </a:prstGeom>
          <a:noFill/>
          <a:ln>
            <a:noFill/>
          </a:ln>
          <a:effectLst/>
          <a:extLst>
            <a:ext uri="{909E8E84-426E-40DD-AFC4-6F175D3DCCD1}"/>
            <a:ext uri="{91240B29-F687-4F45-9708-019B960494DF}"/>
            <a:ext uri="{AF507438-7753-43E0-B8FC-AC1667EBCBE1}"/>
          </a:extLst>
        </p:spPr>
        <p:txBody>
          <a:bodyPr vert="horz" wrap="square" lIns="92546" tIns="46273" rIns="92546" bIns="46273" numCol="1" anchor="t" anchorCtr="0" compatLnSpc="1">
            <a:prstTxWarp prst="textNoShape">
              <a:avLst/>
            </a:prstTxWarp>
          </a:bodyPr>
          <a:lstStyle>
            <a:lvl1pPr algn="r" defTabSz="925513">
              <a:defRPr sz="1000">
                <a:latin typeface="Arial" charset="0"/>
                <a:cs typeface="+mn-cs"/>
              </a:defRPr>
            </a:lvl1pPr>
          </a:lstStyle>
          <a:p>
            <a:pPr>
              <a:defRPr/>
            </a:pPr>
            <a:endParaRPr lang="en-US"/>
          </a:p>
        </p:txBody>
      </p:sp>
      <p:sp>
        <p:nvSpPr>
          <p:cNvPr id="50180" name="Rectangle 4"/>
          <p:cNvSpPr>
            <a:spLocks noGrp="1" noRot="1" noChangeArrowheads="1" noTextEdit="1"/>
          </p:cNvSpPr>
          <p:nvPr>
            <p:ph type="sldImg" idx="2"/>
          </p:nvPr>
        </p:nvSpPr>
        <p:spPr bwMode="auto">
          <a:xfrm>
            <a:off x="1182688" y="698500"/>
            <a:ext cx="4646612" cy="3484563"/>
          </a:xfrm>
          <a:prstGeom prst="rect">
            <a:avLst/>
          </a:prstGeom>
          <a:noFill/>
          <a:ln w="9525">
            <a:solidFill>
              <a:srgbClr val="000000"/>
            </a:solidFill>
            <a:miter lim="800000"/>
            <a:headEnd/>
            <a:tailEnd/>
          </a:ln>
        </p:spPr>
      </p:sp>
      <p:sp>
        <p:nvSpPr>
          <p:cNvPr id="7173" name="Rectangle 5"/>
          <p:cNvSpPr>
            <a:spLocks noGrp="1" noChangeArrowheads="1"/>
          </p:cNvSpPr>
          <p:nvPr>
            <p:ph type="body" sz="quarter" idx="3"/>
          </p:nvPr>
        </p:nvSpPr>
        <p:spPr bwMode="auto">
          <a:xfrm>
            <a:off x="701675" y="4416425"/>
            <a:ext cx="5607050" cy="4181475"/>
          </a:xfrm>
          <a:prstGeom prst="rect">
            <a:avLst/>
          </a:prstGeom>
          <a:noFill/>
          <a:ln>
            <a:noFill/>
          </a:ln>
          <a:effectLst/>
          <a:extLst>
            <a:ext uri="{909E8E84-426E-40DD-AFC4-6F175D3DCCD1}"/>
            <a:ext uri="{91240B29-F687-4F45-9708-019B960494DF}"/>
            <a:ext uri="{AF507438-7753-43E0-B8FC-AC1667EBCBE1}"/>
          </a:extLst>
        </p:spPr>
        <p:txBody>
          <a:bodyPr vert="horz" wrap="square" lIns="92546" tIns="46273" rIns="92546" bIns="46273"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7174" name="Rectangle 6"/>
          <p:cNvSpPr>
            <a:spLocks noGrp="1" noChangeArrowheads="1"/>
          </p:cNvSpPr>
          <p:nvPr>
            <p:ph type="ftr" sz="quarter" idx="4"/>
          </p:nvPr>
        </p:nvSpPr>
        <p:spPr bwMode="auto">
          <a:xfrm>
            <a:off x="0" y="8829675"/>
            <a:ext cx="3038475" cy="465138"/>
          </a:xfrm>
          <a:prstGeom prst="rect">
            <a:avLst/>
          </a:prstGeom>
          <a:noFill/>
          <a:ln>
            <a:noFill/>
          </a:ln>
          <a:effectLst/>
          <a:extLst>
            <a:ext uri="{909E8E84-426E-40DD-AFC4-6F175D3DCCD1}"/>
            <a:ext uri="{91240B29-F687-4F45-9708-019B960494DF}"/>
            <a:ext uri="{AF507438-7753-43E0-B8FC-AC1667EBCBE1}"/>
          </a:extLst>
        </p:spPr>
        <p:txBody>
          <a:bodyPr vert="horz" wrap="square" lIns="92546" tIns="46273" rIns="92546" bIns="46273" numCol="1" anchor="b" anchorCtr="0" compatLnSpc="1">
            <a:prstTxWarp prst="textNoShape">
              <a:avLst/>
            </a:prstTxWarp>
          </a:bodyPr>
          <a:lstStyle>
            <a:lvl1pPr algn="l" defTabSz="925513">
              <a:defRPr sz="1000">
                <a:latin typeface="Arial" charset="0"/>
                <a:cs typeface="+mn-cs"/>
              </a:defRPr>
            </a:lvl1pPr>
          </a:lstStyle>
          <a:p>
            <a:pPr>
              <a:defRPr/>
            </a:pPr>
            <a:endParaRPr lang="en-US"/>
          </a:p>
        </p:txBody>
      </p:sp>
      <p:sp>
        <p:nvSpPr>
          <p:cNvPr id="7175" name="Rectangle 7"/>
          <p:cNvSpPr>
            <a:spLocks noGrp="1" noChangeArrowheads="1"/>
          </p:cNvSpPr>
          <p:nvPr>
            <p:ph type="sldNum" sz="quarter" idx="5"/>
          </p:nvPr>
        </p:nvSpPr>
        <p:spPr bwMode="auto">
          <a:xfrm>
            <a:off x="3970338" y="8829675"/>
            <a:ext cx="3038475" cy="465138"/>
          </a:xfrm>
          <a:prstGeom prst="rect">
            <a:avLst/>
          </a:prstGeom>
          <a:noFill/>
          <a:ln>
            <a:noFill/>
          </a:ln>
          <a:effectLst/>
          <a:extLst>
            <a:ext uri="{909E8E84-426E-40DD-AFC4-6F175D3DCCD1}"/>
            <a:ext uri="{91240B29-F687-4F45-9708-019B960494DF}"/>
            <a:ext uri="{AF507438-7753-43E0-B8FC-AC1667EBCBE1}"/>
          </a:extLst>
        </p:spPr>
        <p:txBody>
          <a:bodyPr vert="horz" wrap="square" lIns="92546" tIns="46273" rIns="92546" bIns="46273" numCol="1" anchor="b" anchorCtr="0" compatLnSpc="1">
            <a:prstTxWarp prst="textNoShape">
              <a:avLst/>
            </a:prstTxWarp>
          </a:bodyPr>
          <a:lstStyle>
            <a:lvl1pPr algn="r" defTabSz="925513">
              <a:defRPr sz="1000">
                <a:latin typeface="Arial" charset="0"/>
                <a:cs typeface="+mn-cs"/>
              </a:defRPr>
            </a:lvl1pPr>
          </a:lstStyle>
          <a:p>
            <a:pPr>
              <a:defRPr/>
            </a:pPr>
            <a:fld id="{9324445E-14D8-45E7-80B8-6FF5F4344837}"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lnSpc>
        <a:spcPct val="95000"/>
      </a:lnSpc>
      <a:spcBef>
        <a:spcPct val="35000"/>
      </a:spcBef>
      <a:spcAft>
        <a:spcPct val="0"/>
      </a:spcAft>
      <a:defRPr sz="1200" kern="1200">
        <a:solidFill>
          <a:schemeClr val="tx1"/>
        </a:solidFill>
        <a:latin typeface="Arial" charset="0"/>
        <a:ea typeface="+mn-ea"/>
        <a:cs typeface="Arial" charset="0"/>
      </a:defRPr>
    </a:lvl1pPr>
    <a:lvl2pPr marL="457200" algn="l" rtl="0" eaLnBrk="0" fontAlgn="base" hangingPunct="0">
      <a:lnSpc>
        <a:spcPct val="95000"/>
      </a:lnSpc>
      <a:spcBef>
        <a:spcPct val="35000"/>
      </a:spcBef>
      <a:spcAft>
        <a:spcPct val="0"/>
      </a:spcAft>
      <a:defRPr sz="1200" kern="1200">
        <a:solidFill>
          <a:schemeClr val="tx1"/>
        </a:solidFill>
        <a:latin typeface="Arial" charset="0"/>
        <a:ea typeface="+mn-ea"/>
        <a:cs typeface="Arial" charset="0"/>
      </a:defRPr>
    </a:lvl2pPr>
    <a:lvl3pPr marL="914400" algn="l" rtl="0" eaLnBrk="0" fontAlgn="base" hangingPunct="0">
      <a:lnSpc>
        <a:spcPct val="95000"/>
      </a:lnSpc>
      <a:spcBef>
        <a:spcPct val="35000"/>
      </a:spcBef>
      <a:spcAft>
        <a:spcPct val="0"/>
      </a:spcAft>
      <a:defRPr sz="1200" kern="1200">
        <a:solidFill>
          <a:schemeClr val="tx1"/>
        </a:solidFill>
        <a:latin typeface="Arial" charset="0"/>
        <a:ea typeface="+mn-ea"/>
        <a:cs typeface="Arial" charset="0"/>
      </a:defRPr>
    </a:lvl3pPr>
    <a:lvl4pPr marL="1371600" algn="l" rtl="0" eaLnBrk="0" fontAlgn="base" hangingPunct="0">
      <a:lnSpc>
        <a:spcPct val="95000"/>
      </a:lnSpc>
      <a:spcBef>
        <a:spcPct val="35000"/>
      </a:spcBef>
      <a:spcAft>
        <a:spcPct val="0"/>
      </a:spcAft>
      <a:defRPr sz="1200" kern="1200">
        <a:solidFill>
          <a:schemeClr val="tx1"/>
        </a:solidFill>
        <a:latin typeface="Arial" charset="0"/>
        <a:ea typeface="+mn-ea"/>
        <a:cs typeface="Arial" charset="0"/>
      </a:defRPr>
    </a:lvl4pPr>
    <a:lvl5pPr marL="1828800" algn="l" rtl="0" eaLnBrk="0" fontAlgn="base" hangingPunct="0">
      <a:lnSpc>
        <a:spcPct val="95000"/>
      </a:lnSpc>
      <a:spcBef>
        <a:spcPct val="35000"/>
      </a:spcBef>
      <a:spcAft>
        <a:spcPct val="0"/>
      </a:spcAft>
      <a:defRPr sz="1200" kern="1200">
        <a:solidFill>
          <a:schemeClr val="tx1"/>
        </a:solidFill>
        <a:latin typeface="Arial"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49" name="Rectangle 7"/>
          <p:cNvSpPr>
            <a:spLocks noGrp="1" noChangeArrowheads="1"/>
          </p:cNvSpPr>
          <p:nvPr>
            <p:ph type="sldNum" sz="quarter" idx="5"/>
          </p:nvPr>
        </p:nvSpPr>
        <p:spPr>
          <a:noFill/>
          <a:ln>
            <a:miter lim="800000"/>
            <a:headEnd/>
            <a:tailEnd/>
          </a:ln>
        </p:spPr>
        <p:txBody>
          <a:bodyPr/>
          <a:lstStyle/>
          <a:p>
            <a:fld id="{DBB2F42E-7F3B-4C54-BA69-15377C79CDAC}" type="slidenum">
              <a:rPr lang="en-US" smtClean="0">
                <a:cs typeface="Arial" charset="0"/>
              </a:rPr>
              <a:pPr/>
              <a:t>1</a:t>
            </a:fld>
            <a:endParaRPr lang="en-US" smtClean="0">
              <a:cs typeface="Arial" charset="0"/>
            </a:endParaRPr>
          </a:p>
        </p:txBody>
      </p:sp>
      <p:sp>
        <p:nvSpPr>
          <p:cNvPr id="53250" name="Rectangle 2"/>
          <p:cNvSpPr>
            <a:spLocks noGrp="1" noRot="1" noChangeArrowheads="1" noTextEdit="1"/>
          </p:cNvSpPr>
          <p:nvPr>
            <p:ph type="sldImg"/>
          </p:nvPr>
        </p:nvSpPr>
        <p:spPr>
          <a:ln/>
        </p:spPr>
      </p:sp>
      <p:sp>
        <p:nvSpPr>
          <p:cNvPr id="53251" name="Rectangle 3"/>
          <p:cNvSpPr>
            <a:spLocks noGrp="1" noChangeArrowheads="1"/>
          </p:cNvSpPr>
          <p:nvPr>
            <p:ph type="body" idx="1"/>
          </p:nvPr>
        </p:nvSpPr>
        <p:spPr>
          <a:noFill/>
        </p:spPr>
        <p:txBody>
          <a:bodyPr/>
          <a:lstStyle/>
          <a:p>
            <a:pPr eaLnBrk="1" hangingPunct="1">
              <a:lnSpc>
                <a:spcPct val="100000"/>
              </a:lnSpc>
              <a:spcBef>
                <a:spcPct val="0"/>
              </a:spcBef>
            </a:pPr>
            <a:r>
              <a:rPr lang="en-US" b="1" smtClean="0">
                <a:solidFill>
                  <a:schemeClr val="bg1"/>
                </a:solidFill>
              </a:rPr>
              <a:t>Brief overview of water fluoridation efforts in Oregon</a:t>
            </a:r>
          </a:p>
          <a:p>
            <a:pPr eaLnBrk="1" hangingPunct="1"/>
            <a:r>
              <a:rPr lang="en-US" b="1" smtClean="0"/>
              <a:t>Why Kaiser Permanente supports this effort and how we are supporting this work</a:t>
            </a:r>
          </a:p>
          <a:p>
            <a:pPr eaLnBrk="1" hangingPunct="1"/>
            <a:r>
              <a:rPr lang="en-US" b="1" smtClean="0"/>
              <a:t>The everyone deserves healthy teeth coalition and the business community</a:t>
            </a:r>
          </a:p>
          <a:p>
            <a:pPr eaLnBrk="1" hangingPunct="1"/>
            <a:r>
              <a:rPr lang="en-US" b="1" smtClean="0"/>
              <a:t>What worked well and lessons learned</a:t>
            </a:r>
          </a:p>
          <a:p>
            <a:pPr eaLnBrk="1" hangingPunct="1"/>
            <a:r>
              <a:rPr lang="en-US" b="1" smtClean="0"/>
              <a:t>Current status of water fluoridation</a:t>
            </a:r>
          </a:p>
          <a:p>
            <a:pPr eaLnBrk="1" hangingPunct="1"/>
            <a:endParaRPr lang="en-US" b="1"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7" name="Rectangle 7"/>
          <p:cNvSpPr>
            <a:spLocks noGrp="1" noChangeArrowheads="1"/>
          </p:cNvSpPr>
          <p:nvPr>
            <p:ph type="sldNum" sz="quarter" idx="5"/>
          </p:nvPr>
        </p:nvSpPr>
        <p:spPr>
          <a:noFill/>
          <a:ln>
            <a:miter lim="800000"/>
            <a:headEnd/>
            <a:tailEnd/>
          </a:ln>
        </p:spPr>
        <p:txBody>
          <a:bodyPr/>
          <a:lstStyle/>
          <a:p>
            <a:fld id="{877DFD57-C2D7-48C9-B683-EE12E41B74A6}" type="slidenum">
              <a:rPr lang="en-US" smtClean="0">
                <a:cs typeface="Arial" charset="0"/>
              </a:rPr>
              <a:pPr/>
              <a:t>2</a:t>
            </a:fld>
            <a:endParaRPr lang="en-US" smtClean="0">
              <a:cs typeface="Arial" charset="0"/>
            </a:endParaRPr>
          </a:p>
        </p:txBody>
      </p:sp>
      <p:sp>
        <p:nvSpPr>
          <p:cNvPr id="55298" name="Rectangle 2"/>
          <p:cNvSpPr>
            <a:spLocks noGrp="1" noRot="1" noChangeArrowheads="1" noTextEdit="1"/>
          </p:cNvSpPr>
          <p:nvPr>
            <p:ph type="sldImg"/>
          </p:nvPr>
        </p:nvSpPr>
        <p:spPr>
          <a:ln/>
        </p:spPr>
      </p:sp>
      <p:sp>
        <p:nvSpPr>
          <p:cNvPr id="55299" name="Rectangle 3"/>
          <p:cNvSpPr>
            <a:spLocks noGrp="1" noChangeArrowheads="1"/>
          </p:cNvSpPr>
          <p:nvPr>
            <p:ph type="body" idx="1"/>
          </p:nvPr>
        </p:nvSpPr>
        <p:spPr>
          <a:noFill/>
        </p:spPr>
        <p:txBody>
          <a:bodyPr/>
          <a:lstStyle/>
          <a:p>
            <a:pPr eaLnBrk="1" hangingPunct="1"/>
            <a:r>
              <a:rPr lang="en-US" smtClean="0"/>
              <a:t>According to the Oregon Dental Association’s 2007 Oregon Smile Survey, more than 35 percent of children in this state suffer from untreated tooth decay — over twice the rate in Washington (15 percent) and other neighboring states. The same survey shows untreated tooth decay in Oregon increased 49 percent from 2002 to 2007. </a:t>
            </a:r>
          </a:p>
          <a:p>
            <a:pPr eaLnBrk="1" hangingPunct="1"/>
            <a:r>
              <a:rPr lang="en-US" smtClean="0"/>
              <a:t>Children living in low-income families have twice the untreated decay as their more affluent peers. 41% of those folks have had no dental visit in the last year. </a:t>
            </a:r>
          </a:p>
          <a:p>
            <a:pPr eaLnBrk="1" hangingPunct="1"/>
            <a:r>
              <a:rPr lang="en-US" smtClean="0"/>
              <a:t>Community needs assessment data from major hospitals in the region cite ER utilization as among number 3 reasons present themselves.</a:t>
            </a:r>
          </a:p>
          <a:p>
            <a:pPr eaLnBrk="1" hangingPunct="1"/>
            <a:r>
              <a:rPr lang="en-US" smtClean="0"/>
              <a:t>In 2005 the bill passed in the house but not the senate</a:t>
            </a:r>
          </a:p>
          <a:p>
            <a:pPr eaLnBrk="1" hangingPunct="1"/>
            <a:r>
              <a:rPr lang="en-US" smtClean="0"/>
              <a:t>In 2007 after realizing their were not enough votes it was thrown back to the ways and means committee for “retooling”. The bill never made its way through.</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5" name="Rectangle 7"/>
          <p:cNvSpPr>
            <a:spLocks noGrp="1" noChangeArrowheads="1"/>
          </p:cNvSpPr>
          <p:nvPr>
            <p:ph type="sldNum" sz="quarter" idx="5"/>
          </p:nvPr>
        </p:nvSpPr>
        <p:spPr>
          <a:noFill/>
          <a:ln>
            <a:miter lim="800000"/>
            <a:headEnd/>
            <a:tailEnd/>
          </a:ln>
        </p:spPr>
        <p:txBody>
          <a:bodyPr/>
          <a:lstStyle/>
          <a:p>
            <a:fld id="{910E8EF9-7289-4A75-9455-B6A39C9CC900}" type="slidenum">
              <a:rPr lang="en-US" smtClean="0">
                <a:cs typeface="Arial" charset="0"/>
              </a:rPr>
              <a:pPr/>
              <a:t>3</a:t>
            </a:fld>
            <a:endParaRPr lang="en-US" smtClean="0">
              <a:cs typeface="Arial" charset="0"/>
            </a:endParaRPr>
          </a:p>
        </p:txBody>
      </p:sp>
      <p:sp>
        <p:nvSpPr>
          <p:cNvPr id="57346" name="Rectangle 2"/>
          <p:cNvSpPr>
            <a:spLocks noGrp="1" noRot="1" noChangeArrowheads="1" noTextEdit="1"/>
          </p:cNvSpPr>
          <p:nvPr>
            <p:ph type="sldImg"/>
          </p:nvPr>
        </p:nvSpPr>
        <p:spPr>
          <a:ln/>
        </p:spPr>
      </p:sp>
      <p:sp>
        <p:nvSpPr>
          <p:cNvPr id="57347" name="Rectangle 3"/>
          <p:cNvSpPr>
            <a:spLocks noGrp="1" noChangeArrowheads="1"/>
          </p:cNvSpPr>
          <p:nvPr>
            <p:ph type="body" idx="1"/>
          </p:nvPr>
        </p:nvSpPr>
        <p:spPr>
          <a:noFill/>
        </p:spPr>
        <p:txBody>
          <a:bodyPr/>
          <a:lstStyle/>
          <a:p>
            <a:pPr eaLnBrk="1" hangingPunct="1"/>
            <a:r>
              <a:rPr lang="en-US" smtClean="0"/>
              <a:t>Kaiser Permanente is the largest non-profit health plan/hospital integrated system in the nation.</a:t>
            </a:r>
          </a:p>
          <a:p>
            <a:pPr eaLnBrk="1" hangingPunct="1"/>
            <a:r>
              <a:rPr lang="en-US" smtClean="0"/>
              <a:t>Since the 1950’s our organization’s philosophy and approach has revolved around preventing negative health outcomes.</a:t>
            </a:r>
          </a:p>
          <a:p>
            <a:pPr eaLnBrk="1" hangingPunct="1"/>
            <a:endParaRPr lang="en-US" smtClean="0"/>
          </a:p>
          <a:p>
            <a:pPr eaLnBrk="1" hangingPunct="1"/>
            <a:r>
              <a:rPr lang="en-US" smtClean="0"/>
              <a:t>With the surgeon general claiming fluoridation to be one of the top ten greatest public health achievements in the past century coupled with the community energy and poor oral health indicators this issue was a easy issue to get involved with. </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3" name="Rectangle 7"/>
          <p:cNvSpPr>
            <a:spLocks noGrp="1" noChangeArrowheads="1"/>
          </p:cNvSpPr>
          <p:nvPr>
            <p:ph type="sldNum" sz="quarter" idx="5"/>
          </p:nvPr>
        </p:nvSpPr>
        <p:spPr>
          <a:noFill/>
          <a:ln>
            <a:miter lim="800000"/>
            <a:headEnd/>
            <a:tailEnd/>
          </a:ln>
        </p:spPr>
        <p:txBody>
          <a:bodyPr/>
          <a:lstStyle/>
          <a:p>
            <a:fld id="{80CD619E-5063-4C23-A40D-F90FA2CF155B}" type="slidenum">
              <a:rPr lang="en-US" smtClean="0">
                <a:cs typeface="Arial" charset="0"/>
              </a:rPr>
              <a:pPr/>
              <a:t>4</a:t>
            </a:fld>
            <a:endParaRPr lang="en-US" smtClean="0">
              <a:cs typeface="Arial" charset="0"/>
            </a:endParaRPr>
          </a:p>
        </p:txBody>
      </p:sp>
      <p:sp>
        <p:nvSpPr>
          <p:cNvPr id="59394" name="Rectangle 2"/>
          <p:cNvSpPr>
            <a:spLocks noGrp="1" noRot="1" noChangeArrowheads="1" noTextEdit="1"/>
          </p:cNvSpPr>
          <p:nvPr>
            <p:ph type="sldImg"/>
          </p:nvPr>
        </p:nvSpPr>
        <p:spPr>
          <a:ln/>
        </p:spPr>
      </p:sp>
      <p:sp>
        <p:nvSpPr>
          <p:cNvPr id="59395" name="Rectangle 3"/>
          <p:cNvSpPr>
            <a:spLocks noGrp="1" noChangeArrowheads="1"/>
          </p:cNvSpPr>
          <p:nvPr>
            <p:ph type="body" idx="1"/>
          </p:nvPr>
        </p:nvSpPr>
        <p:spPr>
          <a:noFill/>
        </p:spPr>
        <p:txBody>
          <a:bodyPr/>
          <a:lstStyle/>
          <a:p>
            <a:pPr eaLnBrk="1" hangingPunct="1"/>
            <a:r>
              <a:rPr lang="en-US" smtClean="0"/>
              <a:t>Largest funder of the effort</a:t>
            </a:r>
          </a:p>
          <a:p>
            <a:pPr eaLnBrk="1" hangingPunct="1"/>
            <a:r>
              <a:rPr lang="en-US" smtClean="0"/>
              <a:t>Top dental leader is a dentist plus a Harvard grad with a MPH</a:t>
            </a:r>
          </a:p>
          <a:p>
            <a:pPr eaLnBrk="1" hangingPunct="1"/>
            <a:r>
              <a:rPr lang="en-US" smtClean="0"/>
              <a:t>Our top VP’s are on influential business boards like the Portland Business Alliance who helped ensure positive endorsements.</a:t>
            </a:r>
          </a:p>
          <a:p>
            <a:pPr eaLnBrk="1" hangingPunct="1"/>
            <a:r>
              <a:rPr lang="en-US" smtClean="0"/>
              <a:t>Our top government relations leaders made calls to all major competitors to financially contribute as well as publically support the effort.</a:t>
            </a:r>
          </a:p>
          <a:p>
            <a:pPr eaLnBrk="1" hangingPunct="1"/>
            <a:r>
              <a:rPr lang="en-US" smtClean="0"/>
              <a:t>We used our network of our partners like FQHC’s to highlight the health disparities among low-income communities.</a:t>
            </a:r>
          </a:p>
          <a:p>
            <a:pPr eaLnBrk="1" hangingPunct="1"/>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1" name="Rectangle 7"/>
          <p:cNvSpPr>
            <a:spLocks noGrp="1" noChangeArrowheads="1"/>
          </p:cNvSpPr>
          <p:nvPr>
            <p:ph type="sldNum" sz="quarter" idx="5"/>
          </p:nvPr>
        </p:nvSpPr>
        <p:spPr>
          <a:noFill/>
          <a:ln>
            <a:miter lim="800000"/>
            <a:headEnd/>
            <a:tailEnd/>
          </a:ln>
        </p:spPr>
        <p:txBody>
          <a:bodyPr/>
          <a:lstStyle/>
          <a:p>
            <a:fld id="{14046BF5-E820-467D-95AB-96B016443225}" type="slidenum">
              <a:rPr lang="en-US" smtClean="0">
                <a:cs typeface="Arial" charset="0"/>
              </a:rPr>
              <a:pPr/>
              <a:t>5</a:t>
            </a:fld>
            <a:endParaRPr lang="en-US" smtClean="0">
              <a:cs typeface="Arial" charset="0"/>
            </a:endParaRPr>
          </a:p>
        </p:txBody>
      </p:sp>
      <p:sp>
        <p:nvSpPr>
          <p:cNvPr id="61442" name="Rectangle 2"/>
          <p:cNvSpPr>
            <a:spLocks noGrp="1" noRot="1" noChangeArrowheads="1" noTextEdit="1"/>
          </p:cNvSpPr>
          <p:nvPr>
            <p:ph type="sldImg"/>
          </p:nvPr>
        </p:nvSpPr>
        <p:spPr>
          <a:ln/>
        </p:spPr>
      </p:sp>
      <p:sp>
        <p:nvSpPr>
          <p:cNvPr id="61443" name="Rectangle 3"/>
          <p:cNvSpPr>
            <a:spLocks noGrp="1" noChangeArrowheads="1"/>
          </p:cNvSpPr>
          <p:nvPr>
            <p:ph type="body" idx="1"/>
          </p:nvPr>
        </p:nvSpPr>
        <p:spPr>
          <a:noFill/>
        </p:spPr>
        <p:txBody>
          <a:bodyPr/>
          <a:lstStyle/>
          <a:p>
            <a:pPr eaLnBrk="1" hangingPunct="1"/>
            <a:r>
              <a:rPr lang="en-US" smtClean="0"/>
              <a:t>Business community contribution financial dollars for the campaign. Which helped support the public health message.</a:t>
            </a:r>
          </a:p>
          <a:p>
            <a:pPr eaLnBrk="1" hangingPunct="1"/>
            <a:r>
              <a:rPr lang="en-US" smtClean="0"/>
              <a:t>Many KP leaders on boards used created messages to advocate for water fluoridation</a:t>
            </a:r>
          </a:p>
          <a:p>
            <a:pPr eaLnBrk="1" hangingPunct="1"/>
            <a:r>
              <a:rPr lang="en-US" smtClean="0"/>
              <a:t>Big purchasers of water in the community </a:t>
            </a:r>
          </a:p>
          <a:p>
            <a:pPr eaLnBrk="1" hangingPunct="1"/>
            <a:r>
              <a:rPr lang="en-US" smtClean="0"/>
              <a:t>Cost being covered by water bureau and tax payer dollars</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89" name="Rectangle 7"/>
          <p:cNvSpPr>
            <a:spLocks noGrp="1" noChangeArrowheads="1"/>
          </p:cNvSpPr>
          <p:nvPr>
            <p:ph type="sldNum" sz="quarter" idx="5"/>
          </p:nvPr>
        </p:nvSpPr>
        <p:spPr>
          <a:noFill/>
          <a:ln>
            <a:miter lim="800000"/>
            <a:headEnd/>
            <a:tailEnd/>
          </a:ln>
        </p:spPr>
        <p:txBody>
          <a:bodyPr/>
          <a:lstStyle/>
          <a:p>
            <a:fld id="{23A3EE5B-8530-462F-BCA3-2F0C39115D2E}" type="slidenum">
              <a:rPr lang="en-US" smtClean="0">
                <a:cs typeface="Arial" charset="0"/>
              </a:rPr>
              <a:pPr/>
              <a:t>6</a:t>
            </a:fld>
            <a:endParaRPr lang="en-US" smtClean="0">
              <a:cs typeface="Arial" charset="0"/>
            </a:endParaRPr>
          </a:p>
        </p:txBody>
      </p:sp>
      <p:sp>
        <p:nvSpPr>
          <p:cNvPr id="63490" name="Rectangle 2"/>
          <p:cNvSpPr>
            <a:spLocks noGrp="1" noRot="1" noChangeArrowheads="1" noTextEdit="1"/>
          </p:cNvSpPr>
          <p:nvPr>
            <p:ph type="sldImg"/>
          </p:nvPr>
        </p:nvSpPr>
        <p:spPr>
          <a:ln/>
        </p:spPr>
      </p:sp>
      <p:sp>
        <p:nvSpPr>
          <p:cNvPr id="63491" name="Rectangle 3"/>
          <p:cNvSpPr>
            <a:spLocks noGrp="1" noChangeArrowheads="1"/>
          </p:cNvSpPr>
          <p:nvPr>
            <p:ph type="body" idx="1"/>
          </p:nvPr>
        </p:nvSpPr>
        <p:spPr>
          <a:noFill/>
        </p:spPr>
        <p:txBody>
          <a:bodyPr/>
          <a:lstStyle/>
          <a:p>
            <a:pPr eaLnBrk="1" hangingPunct="1"/>
            <a:r>
              <a:rPr lang="en-US" smtClean="0"/>
              <a:t>Kaiser Permanente is the largest non-profit health plan/hospital integrated system in the nation.</a:t>
            </a:r>
          </a:p>
          <a:p>
            <a:pPr eaLnBrk="1" hangingPunct="1"/>
            <a:r>
              <a:rPr lang="en-US" smtClean="0"/>
              <a:t>With the surgeon general claiming fluoridation to be one of the top ten greatest public health achievements in the past century coupled with the community energy and poor oral health indicators this issue was a easy issue to get involved with. </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7" name="Rectangle 7"/>
          <p:cNvSpPr>
            <a:spLocks noGrp="1" noChangeArrowheads="1"/>
          </p:cNvSpPr>
          <p:nvPr>
            <p:ph type="sldNum" sz="quarter" idx="5"/>
          </p:nvPr>
        </p:nvSpPr>
        <p:spPr>
          <a:noFill/>
          <a:ln>
            <a:miter lim="800000"/>
            <a:headEnd/>
            <a:tailEnd/>
          </a:ln>
        </p:spPr>
        <p:txBody>
          <a:bodyPr/>
          <a:lstStyle/>
          <a:p>
            <a:fld id="{FABE65FB-6330-4546-9942-A6EB83C7D2A0}" type="slidenum">
              <a:rPr lang="en-US" smtClean="0">
                <a:cs typeface="Arial" charset="0"/>
              </a:rPr>
              <a:pPr/>
              <a:t>7</a:t>
            </a:fld>
            <a:endParaRPr lang="en-US" smtClean="0">
              <a:cs typeface="Arial" charset="0"/>
            </a:endParaRPr>
          </a:p>
        </p:txBody>
      </p:sp>
      <p:sp>
        <p:nvSpPr>
          <p:cNvPr id="65538" name="Rectangle 2"/>
          <p:cNvSpPr>
            <a:spLocks noGrp="1" noRot="1" noChangeArrowheads="1" noTextEdit="1"/>
          </p:cNvSpPr>
          <p:nvPr>
            <p:ph type="sldImg"/>
          </p:nvPr>
        </p:nvSpPr>
        <p:spPr>
          <a:ln/>
        </p:spPr>
      </p:sp>
      <p:sp>
        <p:nvSpPr>
          <p:cNvPr id="65539" name="Rectangle 3"/>
          <p:cNvSpPr>
            <a:spLocks noGrp="1" noChangeArrowheads="1"/>
          </p:cNvSpPr>
          <p:nvPr>
            <p:ph type="body" idx="1"/>
          </p:nvPr>
        </p:nvSpPr>
        <p:spPr>
          <a:noFill/>
        </p:spPr>
        <p:txBody>
          <a:bodyPr/>
          <a:lstStyle/>
          <a:p>
            <a:pPr eaLnBrk="1" hangingPunct="1"/>
            <a:r>
              <a:rPr lang="en-US" smtClean="0"/>
              <a:t>Kaiser Permanente is the largest non-profit health plan/hospital integrated system in the nation.</a:t>
            </a:r>
          </a:p>
          <a:p>
            <a:pPr eaLnBrk="1" hangingPunct="1"/>
            <a:r>
              <a:rPr lang="en-US" smtClean="0"/>
              <a:t>With the surgeon general claiming fluoridation to be one of the top ten greatest public health achievements in the past century coupled with the community energy and poor oral health indicators this issue was a easy issue to get involved with. </a:t>
            </a: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5" name="Rectangle 7"/>
          <p:cNvSpPr>
            <a:spLocks noGrp="1" noChangeArrowheads="1"/>
          </p:cNvSpPr>
          <p:nvPr>
            <p:ph type="sldNum" sz="quarter" idx="5"/>
          </p:nvPr>
        </p:nvSpPr>
        <p:spPr>
          <a:noFill/>
          <a:ln>
            <a:miter lim="800000"/>
            <a:headEnd/>
            <a:tailEnd/>
          </a:ln>
        </p:spPr>
        <p:txBody>
          <a:bodyPr/>
          <a:lstStyle/>
          <a:p>
            <a:fld id="{DC6B558E-CD40-4670-A7AA-20DCCC774382}" type="slidenum">
              <a:rPr lang="en-US" smtClean="0">
                <a:cs typeface="Arial" charset="0"/>
              </a:rPr>
              <a:pPr/>
              <a:t>8</a:t>
            </a:fld>
            <a:endParaRPr lang="en-US" smtClean="0">
              <a:cs typeface="Arial" charset="0"/>
            </a:endParaRPr>
          </a:p>
        </p:txBody>
      </p:sp>
      <p:sp>
        <p:nvSpPr>
          <p:cNvPr id="67586" name="Rectangle 2"/>
          <p:cNvSpPr>
            <a:spLocks noGrp="1" noRot="1" noChangeArrowheads="1" noTextEdit="1"/>
          </p:cNvSpPr>
          <p:nvPr>
            <p:ph type="sldImg"/>
          </p:nvPr>
        </p:nvSpPr>
        <p:spPr>
          <a:ln/>
        </p:spPr>
      </p:sp>
      <p:sp>
        <p:nvSpPr>
          <p:cNvPr id="67587" name="Rectangle 3"/>
          <p:cNvSpPr>
            <a:spLocks noGrp="1" noChangeArrowheads="1"/>
          </p:cNvSpPr>
          <p:nvPr>
            <p:ph type="body" idx="1"/>
          </p:nvPr>
        </p:nvSpPr>
        <p:spPr>
          <a:noFill/>
        </p:spPr>
        <p:txBody>
          <a:bodyPr/>
          <a:lstStyle/>
          <a:p>
            <a:pPr eaLnBrk="1" hangingPunct="1"/>
            <a:r>
              <a:rPr lang="en-US" smtClean="0"/>
              <a:t>42,000 signatures were turned in to the city.  They are currently being audited however early results say that only1800 of the first 20,000 signatures collected have come back as not vaild. They only need 20,000 valid signatures.  It is likely that the vote will be over</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113463" y="952500"/>
            <a:ext cx="1885950" cy="19780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5613" y="952500"/>
            <a:ext cx="5505450" cy="19780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600200"/>
            <a:ext cx="2057400" cy="452596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600200"/>
            <a:ext cx="6019800" cy="4525963"/>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6"/>
          <p:cNvSpPr>
            <a:spLocks noGrp="1" noChangeArrowheads="1"/>
          </p:cNvSpPr>
          <p:nvPr>
            <p:ph type="sldNum" sz="quarter" idx="10"/>
          </p:nvPr>
        </p:nvSpPr>
        <p:spPr>
          <a:ln/>
        </p:spPr>
        <p:txBody>
          <a:bodyPr/>
          <a:lstStyle>
            <a:lvl1pPr>
              <a:defRPr/>
            </a:lvl1pPr>
          </a:lstStyle>
          <a:p>
            <a:pPr>
              <a:defRPr/>
            </a:pPr>
            <a:fld id="{668A1EDC-36D9-4F39-86AB-618DAC7C74D1}" type="slidenum">
              <a:rPr lang="en-US"/>
              <a:pPr>
                <a:defRPr/>
              </a:pPr>
              <a:t>‹#›</a:t>
            </a:fld>
            <a:endParaRPr lang="en-US"/>
          </a:p>
        </p:txBody>
      </p:sp>
      <p:sp>
        <p:nvSpPr>
          <p:cNvPr id="5" name="Rectangle 49"/>
          <p:cNvSpPr>
            <a:spLocks noGrp="1" noChangeArrowheads="1"/>
          </p:cNvSpPr>
          <p:nvPr>
            <p:ph type="ftr" sz="quarter" idx="11"/>
          </p:nvPr>
        </p:nvSpPr>
        <p:spPr>
          <a:ln/>
        </p:spPr>
        <p:txBody>
          <a:bodyPr/>
          <a:lstStyle>
            <a:lvl1pPr>
              <a:defRPr/>
            </a:lvl1pPr>
          </a:lstStyle>
          <a:p>
            <a:pPr>
              <a:defRPr/>
            </a:pPr>
            <a:r>
              <a:rPr lang="en-US"/>
              <a:t>|     © 2011 Kaiser Foundation Health Plan, Inc. For internal use only.</a:t>
            </a:r>
          </a:p>
        </p:txBody>
      </p:sp>
      <p:sp>
        <p:nvSpPr>
          <p:cNvPr id="6" name="Rectangle 50"/>
          <p:cNvSpPr>
            <a:spLocks noGrp="1" noChangeArrowheads="1"/>
          </p:cNvSpPr>
          <p:nvPr>
            <p:ph type="dt" sz="half" idx="12"/>
          </p:nvPr>
        </p:nvSpPr>
        <p:spPr>
          <a:ln/>
        </p:spPr>
        <p:txBody>
          <a:bodyPr/>
          <a:lstStyle>
            <a:lvl1pPr>
              <a:defRPr/>
            </a:lvl1pPr>
          </a:lstStyle>
          <a:p>
            <a:pPr>
              <a:defRPr/>
            </a:pPr>
            <a:fld id="{A1F06E02-1D62-4240-9FDA-1156340E87D5}" type="datetime4">
              <a:rPr lang="en-US"/>
              <a:pPr>
                <a:defRPr/>
              </a:pPr>
              <a:t>November 2, 2012</a:t>
            </a:fld>
            <a:endParaRPr lang="en-US"/>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ln/>
        </p:spPr>
        <p:txBody>
          <a:bodyPr/>
          <a:lstStyle>
            <a:lvl1pPr>
              <a:defRPr/>
            </a:lvl1pPr>
          </a:lstStyle>
          <a:p>
            <a:pPr>
              <a:defRPr/>
            </a:pPr>
            <a:fld id="{D1FBDF70-C4D2-48D0-89EC-19E5A22DA89A}" type="slidenum">
              <a:rPr lang="en-US"/>
              <a:pPr>
                <a:defRPr/>
              </a:pPr>
              <a:t>‹#›</a:t>
            </a:fld>
            <a:endParaRPr lang="en-US"/>
          </a:p>
        </p:txBody>
      </p:sp>
      <p:sp>
        <p:nvSpPr>
          <p:cNvPr id="5" name="Rectangle 49"/>
          <p:cNvSpPr>
            <a:spLocks noGrp="1" noChangeArrowheads="1"/>
          </p:cNvSpPr>
          <p:nvPr>
            <p:ph type="ftr" sz="quarter" idx="11"/>
          </p:nvPr>
        </p:nvSpPr>
        <p:spPr>
          <a:ln/>
        </p:spPr>
        <p:txBody>
          <a:bodyPr/>
          <a:lstStyle>
            <a:lvl1pPr>
              <a:defRPr/>
            </a:lvl1pPr>
          </a:lstStyle>
          <a:p>
            <a:pPr>
              <a:defRPr/>
            </a:pPr>
            <a:r>
              <a:rPr lang="en-US"/>
              <a:t>|     © 2011 Kaiser Foundation Health Plan, Inc. For internal use only.</a:t>
            </a:r>
          </a:p>
        </p:txBody>
      </p:sp>
      <p:sp>
        <p:nvSpPr>
          <p:cNvPr id="6" name="Rectangle 50"/>
          <p:cNvSpPr>
            <a:spLocks noGrp="1" noChangeArrowheads="1"/>
          </p:cNvSpPr>
          <p:nvPr>
            <p:ph type="dt" sz="half" idx="12"/>
          </p:nvPr>
        </p:nvSpPr>
        <p:spPr>
          <a:ln/>
        </p:spPr>
        <p:txBody>
          <a:bodyPr/>
          <a:lstStyle>
            <a:lvl1pPr>
              <a:defRPr/>
            </a:lvl1pPr>
          </a:lstStyle>
          <a:p>
            <a:pPr>
              <a:defRPr/>
            </a:pPr>
            <a:fld id="{CE16FD37-675E-4C40-B56B-4739556C0E60}" type="datetime4">
              <a:rPr lang="en-US"/>
              <a:pPr>
                <a:defRPr/>
              </a:pPr>
              <a:t>November 2, 2012</a:t>
            </a:fld>
            <a:endParaRPr lang="en-US"/>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6"/>
          <p:cNvSpPr>
            <a:spLocks noGrp="1" noChangeArrowheads="1"/>
          </p:cNvSpPr>
          <p:nvPr>
            <p:ph type="sldNum" sz="quarter" idx="10"/>
          </p:nvPr>
        </p:nvSpPr>
        <p:spPr>
          <a:ln/>
        </p:spPr>
        <p:txBody>
          <a:bodyPr/>
          <a:lstStyle>
            <a:lvl1pPr>
              <a:defRPr/>
            </a:lvl1pPr>
          </a:lstStyle>
          <a:p>
            <a:pPr>
              <a:defRPr/>
            </a:pPr>
            <a:fld id="{29725114-AC1E-4705-A8BF-C659AD7EEFB5}" type="slidenum">
              <a:rPr lang="en-US"/>
              <a:pPr>
                <a:defRPr/>
              </a:pPr>
              <a:t>‹#›</a:t>
            </a:fld>
            <a:endParaRPr lang="en-US"/>
          </a:p>
        </p:txBody>
      </p:sp>
      <p:sp>
        <p:nvSpPr>
          <p:cNvPr id="5" name="Rectangle 49"/>
          <p:cNvSpPr>
            <a:spLocks noGrp="1" noChangeArrowheads="1"/>
          </p:cNvSpPr>
          <p:nvPr>
            <p:ph type="ftr" sz="quarter" idx="11"/>
          </p:nvPr>
        </p:nvSpPr>
        <p:spPr>
          <a:ln/>
        </p:spPr>
        <p:txBody>
          <a:bodyPr/>
          <a:lstStyle>
            <a:lvl1pPr>
              <a:defRPr/>
            </a:lvl1pPr>
          </a:lstStyle>
          <a:p>
            <a:pPr>
              <a:defRPr/>
            </a:pPr>
            <a:r>
              <a:rPr lang="en-US"/>
              <a:t>|     © 2011 Kaiser Foundation Health Plan, Inc. For internal use only.</a:t>
            </a:r>
          </a:p>
        </p:txBody>
      </p:sp>
      <p:sp>
        <p:nvSpPr>
          <p:cNvPr id="6" name="Rectangle 50"/>
          <p:cNvSpPr>
            <a:spLocks noGrp="1" noChangeArrowheads="1"/>
          </p:cNvSpPr>
          <p:nvPr>
            <p:ph type="dt" sz="half" idx="12"/>
          </p:nvPr>
        </p:nvSpPr>
        <p:spPr>
          <a:ln/>
        </p:spPr>
        <p:txBody>
          <a:bodyPr/>
          <a:lstStyle>
            <a:lvl1pPr>
              <a:defRPr/>
            </a:lvl1pPr>
          </a:lstStyle>
          <a:p>
            <a:pPr>
              <a:defRPr/>
            </a:pPr>
            <a:fld id="{826E810E-0708-4CAF-8F99-73C230EAF67B}" type="datetime4">
              <a:rPr lang="en-US"/>
              <a:pPr>
                <a:defRPr/>
              </a:pPr>
              <a:t>November 2, 2012</a:t>
            </a:fld>
            <a:endParaRPr lang="en-US"/>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736725"/>
            <a:ext cx="4038600" cy="1827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736725"/>
            <a:ext cx="4038600" cy="1827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6"/>
          <p:cNvSpPr>
            <a:spLocks noGrp="1" noChangeArrowheads="1"/>
          </p:cNvSpPr>
          <p:nvPr>
            <p:ph type="sldNum" sz="quarter" idx="10"/>
          </p:nvPr>
        </p:nvSpPr>
        <p:spPr>
          <a:ln/>
        </p:spPr>
        <p:txBody>
          <a:bodyPr/>
          <a:lstStyle>
            <a:lvl1pPr>
              <a:defRPr/>
            </a:lvl1pPr>
          </a:lstStyle>
          <a:p>
            <a:pPr>
              <a:defRPr/>
            </a:pPr>
            <a:fld id="{936ACE40-5A05-4EFC-9BCB-4317DAEDFD13}" type="slidenum">
              <a:rPr lang="en-US"/>
              <a:pPr>
                <a:defRPr/>
              </a:pPr>
              <a:t>‹#›</a:t>
            </a:fld>
            <a:endParaRPr lang="en-US"/>
          </a:p>
        </p:txBody>
      </p:sp>
      <p:sp>
        <p:nvSpPr>
          <p:cNvPr id="6" name="Rectangle 49"/>
          <p:cNvSpPr>
            <a:spLocks noGrp="1" noChangeArrowheads="1"/>
          </p:cNvSpPr>
          <p:nvPr>
            <p:ph type="ftr" sz="quarter" idx="11"/>
          </p:nvPr>
        </p:nvSpPr>
        <p:spPr>
          <a:ln/>
        </p:spPr>
        <p:txBody>
          <a:bodyPr/>
          <a:lstStyle>
            <a:lvl1pPr>
              <a:defRPr/>
            </a:lvl1pPr>
          </a:lstStyle>
          <a:p>
            <a:pPr>
              <a:defRPr/>
            </a:pPr>
            <a:r>
              <a:rPr lang="en-US"/>
              <a:t>|     © 2011 Kaiser Foundation Health Plan, Inc. For internal use only.</a:t>
            </a:r>
          </a:p>
        </p:txBody>
      </p:sp>
      <p:sp>
        <p:nvSpPr>
          <p:cNvPr id="7" name="Rectangle 50"/>
          <p:cNvSpPr>
            <a:spLocks noGrp="1" noChangeArrowheads="1"/>
          </p:cNvSpPr>
          <p:nvPr>
            <p:ph type="dt" sz="half" idx="12"/>
          </p:nvPr>
        </p:nvSpPr>
        <p:spPr>
          <a:ln/>
        </p:spPr>
        <p:txBody>
          <a:bodyPr/>
          <a:lstStyle>
            <a:lvl1pPr>
              <a:defRPr/>
            </a:lvl1pPr>
          </a:lstStyle>
          <a:p>
            <a:pPr>
              <a:defRPr/>
            </a:pPr>
            <a:fld id="{79D30996-E055-4469-BDFC-12FFB58E61FC}" type="datetime4">
              <a:rPr lang="en-US"/>
              <a:pPr>
                <a:defRPr/>
              </a:pPr>
              <a:t>November 2, 2012</a:t>
            </a:fld>
            <a:endParaRPr lang="en-US"/>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6"/>
          <p:cNvSpPr>
            <a:spLocks noGrp="1" noChangeArrowheads="1"/>
          </p:cNvSpPr>
          <p:nvPr>
            <p:ph type="sldNum" sz="quarter" idx="10"/>
          </p:nvPr>
        </p:nvSpPr>
        <p:spPr>
          <a:ln/>
        </p:spPr>
        <p:txBody>
          <a:bodyPr/>
          <a:lstStyle>
            <a:lvl1pPr>
              <a:defRPr/>
            </a:lvl1pPr>
          </a:lstStyle>
          <a:p>
            <a:pPr>
              <a:defRPr/>
            </a:pPr>
            <a:fld id="{C01B0ADA-FC80-4188-A4E1-CB75AE9AC330}" type="slidenum">
              <a:rPr lang="en-US"/>
              <a:pPr>
                <a:defRPr/>
              </a:pPr>
              <a:t>‹#›</a:t>
            </a:fld>
            <a:endParaRPr lang="en-US"/>
          </a:p>
        </p:txBody>
      </p:sp>
      <p:sp>
        <p:nvSpPr>
          <p:cNvPr id="8" name="Rectangle 49"/>
          <p:cNvSpPr>
            <a:spLocks noGrp="1" noChangeArrowheads="1"/>
          </p:cNvSpPr>
          <p:nvPr>
            <p:ph type="ftr" sz="quarter" idx="11"/>
          </p:nvPr>
        </p:nvSpPr>
        <p:spPr>
          <a:ln/>
        </p:spPr>
        <p:txBody>
          <a:bodyPr/>
          <a:lstStyle>
            <a:lvl1pPr>
              <a:defRPr/>
            </a:lvl1pPr>
          </a:lstStyle>
          <a:p>
            <a:pPr>
              <a:defRPr/>
            </a:pPr>
            <a:r>
              <a:rPr lang="en-US"/>
              <a:t>|     © 2011 Kaiser Foundation Health Plan, Inc. For internal use only.</a:t>
            </a:r>
          </a:p>
        </p:txBody>
      </p:sp>
      <p:sp>
        <p:nvSpPr>
          <p:cNvPr id="9" name="Rectangle 50"/>
          <p:cNvSpPr>
            <a:spLocks noGrp="1" noChangeArrowheads="1"/>
          </p:cNvSpPr>
          <p:nvPr>
            <p:ph type="dt" sz="half" idx="12"/>
          </p:nvPr>
        </p:nvSpPr>
        <p:spPr>
          <a:ln/>
        </p:spPr>
        <p:txBody>
          <a:bodyPr/>
          <a:lstStyle>
            <a:lvl1pPr>
              <a:defRPr/>
            </a:lvl1pPr>
          </a:lstStyle>
          <a:p>
            <a:pPr>
              <a:defRPr/>
            </a:pPr>
            <a:fld id="{7E3F30E1-B4FB-4619-B350-C55F1F9AD4BA}" type="datetime4">
              <a:rPr lang="en-US"/>
              <a:pPr>
                <a:defRPr/>
              </a:pPr>
              <a:t>November 2, 2012</a:t>
            </a:fld>
            <a:endParaRPr lang="en-US"/>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6"/>
          <p:cNvSpPr>
            <a:spLocks noGrp="1" noChangeArrowheads="1"/>
          </p:cNvSpPr>
          <p:nvPr>
            <p:ph type="sldNum" sz="quarter" idx="10"/>
          </p:nvPr>
        </p:nvSpPr>
        <p:spPr>
          <a:ln/>
        </p:spPr>
        <p:txBody>
          <a:bodyPr/>
          <a:lstStyle>
            <a:lvl1pPr>
              <a:defRPr/>
            </a:lvl1pPr>
          </a:lstStyle>
          <a:p>
            <a:pPr>
              <a:defRPr/>
            </a:pPr>
            <a:fld id="{E6E52DB1-2AD1-48B1-B3A0-50AF8CA217B1}" type="slidenum">
              <a:rPr lang="en-US"/>
              <a:pPr>
                <a:defRPr/>
              </a:pPr>
              <a:t>‹#›</a:t>
            </a:fld>
            <a:endParaRPr lang="en-US"/>
          </a:p>
        </p:txBody>
      </p:sp>
      <p:sp>
        <p:nvSpPr>
          <p:cNvPr id="4" name="Rectangle 49"/>
          <p:cNvSpPr>
            <a:spLocks noGrp="1" noChangeArrowheads="1"/>
          </p:cNvSpPr>
          <p:nvPr>
            <p:ph type="ftr" sz="quarter" idx="11"/>
          </p:nvPr>
        </p:nvSpPr>
        <p:spPr>
          <a:ln/>
        </p:spPr>
        <p:txBody>
          <a:bodyPr/>
          <a:lstStyle>
            <a:lvl1pPr>
              <a:defRPr/>
            </a:lvl1pPr>
          </a:lstStyle>
          <a:p>
            <a:pPr>
              <a:defRPr/>
            </a:pPr>
            <a:r>
              <a:rPr lang="en-US"/>
              <a:t>|     © 2011 Kaiser Foundation Health Plan, Inc. For internal use only.</a:t>
            </a:r>
          </a:p>
        </p:txBody>
      </p:sp>
      <p:sp>
        <p:nvSpPr>
          <p:cNvPr id="5" name="Rectangle 50"/>
          <p:cNvSpPr>
            <a:spLocks noGrp="1" noChangeArrowheads="1"/>
          </p:cNvSpPr>
          <p:nvPr>
            <p:ph type="dt" sz="half" idx="12"/>
          </p:nvPr>
        </p:nvSpPr>
        <p:spPr>
          <a:ln/>
        </p:spPr>
        <p:txBody>
          <a:bodyPr/>
          <a:lstStyle>
            <a:lvl1pPr>
              <a:defRPr/>
            </a:lvl1pPr>
          </a:lstStyle>
          <a:p>
            <a:pPr>
              <a:defRPr/>
            </a:pPr>
            <a:fld id="{14C2B25C-A1B3-4856-99D1-B3A8EED468C8}" type="datetime4">
              <a:rPr lang="en-US"/>
              <a:pPr>
                <a:defRPr/>
              </a:pPr>
              <a:t>November 2, 2012</a:t>
            </a:fld>
            <a:endParaRPr lang="en-US"/>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6"/>
          <p:cNvSpPr>
            <a:spLocks noGrp="1" noChangeArrowheads="1"/>
          </p:cNvSpPr>
          <p:nvPr>
            <p:ph type="sldNum" sz="quarter" idx="10"/>
          </p:nvPr>
        </p:nvSpPr>
        <p:spPr>
          <a:ln/>
        </p:spPr>
        <p:txBody>
          <a:bodyPr/>
          <a:lstStyle>
            <a:lvl1pPr>
              <a:defRPr/>
            </a:lvl1pPr>
          </a:lstStyle>
          <a:p>
            <a:pPr>
              <a:defRPr/>
            </a:pPr>
            <a:fld id="{7A85DF46-815F-4EFE-A3A3-24B10B494162}" type="slidenum">
              <a:rPr lang="en-US"/>
              <a:pPr>
                <a:defRPr/>
              </a:pPr>
              <a:t>‹#›</a:t>
            </a:fld>
            <a:endParaRPr lang="en-US"/>
          </a:p>
        </p:txBody>
      </p:sp>
      <p:sp>
        <p:nvSpPr>
          <p:cNvPr id="3" name="Rectangle 49"/>
          <p:cNvSpPr>
            <a:spLocks noGrp="1" noChangeArrowheads="1"/>
          </p:cNvSpPr>
          <p:nvPr>
            <p:ph type="ftr" sz="quarter" idx="11"/>
          </p:nvPr>
        </p:nvSpPr>
        <p:spPr>
          <a:ln/>
        </p:spPr>
        <p:txBody>
          <a:bodyPr/>
          <a:lstStyle>
            <a:lvl1pPr>
              <a:defRPr/>
            </a:lvl1pPr>
          </a:lstStyle>
          <a:p>
            <a:pPr>
              <a:defRPr/>
            </a:pPr>
            <a:r>
              <a:rPr lang="en-US"/>
              <a:t>|     © 2011 Kaiser Foundation Health Plan, Inc. For internal use only.</a:t>
            </a:r>
          </a:p>
        </p:txBody>
      </p:sp>
      <p:sp>
        <p:nvSpPr>
          <p:cNvPr id="4" name="Rectangle 50"/>
          <p:cNvSpPr>
            <a:spLocks noGrp="1" noChangeArrowheads="1"/>
          </p:cNvSpPr>
          <p:nvPr>
            <p:ph type="dt" sz="half" idx="12"/>
          </p:nvPr>
        </p:nvSpPr>
        <p:spPr>
          <a:ln/>
        </p:spPr>
        <p:txBody>
          <a:bodyPr/>
          <a:lstStyle>
            <a:lvl1pPr>
              <a:defRPr/>
            </a:lvl1pPr>
          </a:lstStyle>
          <a:p>
            <a:pPr>
              <a:defRPr/>
            </a:pPr>
            <a:fld id="{A2E919EE-1ACB-4E10-A138-CAD28AE02981}" type="datetime4">
              <a:rPr lang="en-US"/>
              <a:pPr>
                <a:defRPr/>
              </a:pPr>
              <a:t>November 2, 2012</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sldNum" sz="quarter" idx="10"/>
          </p:nvPr>
        </p:nvSpPr>
        <p:spPr>
          <a:ln/>
        </p:spPr>
        <p:txBody>
          <a:bodyPr/>
          <a:lstStyle>
            <a:lvl1pPr>
              <a:defRPr/>
            </a:lvl1pPr>
          </a:lstStyle>
          <a:p>
            <a:pPr>
              <a:defRPr/>
            </a:pPr>
            <a:fld id="{C206BAF5-9113-476B-8FB8-000133FD1E32}" type="slidenum">
              <a:rPr lang="en-US"/>
              <a:pPr>
                <a:defRPr/>
              </a:pPr>
              <a:t>‹#›</a:t>
            </a:fld>
            <a:endParaRPr lang="en-US"/>
          </a:p>
        </p:txBody>
      </p:sp>
      <p:sp>
        <p:nvSpPr>
          <p:cNvPr id="6" name="Rectangle 49"/>
          <p:cNvSpPr>
            <a:spLocks noGrp="1" noChangeArrowheads="1"/>
          </p:cNvSpPr>
          <p:nvPr>
            <p:ph type="ftr" sz="quarter" idx="11"/>
          </p:nvPr>
        </p:nvSpPr>
        <p:spPr>
          <a:ln/>
        </p:spPr>
        <p:txBody>
          <a:bodyPr/>
          <a:lstStyle>
            <a:lvl1pPr>
              <a:defRPr/>
            </a:lvl1pPr>
          </a:lstStyle>
          <a:p>
            <a:pPr>
              <a:defRPr/>
            </a:pPr>
            <a:r>
              <a:rPr lang="en-US"/>
              <a:t>|     © 2011 Kaiser Foundation Health Plan, Inc. For internal use only.</a:t>
            </a:r>
          </a:p>
        </p:txBody>
      </p:sp>
      <p:sp>
        <p:nvSpPr>
          <p:cNvPr id="7" name="Rectangle 50"/>
          <p:cNvSpPr>
            <a:spLocks noGrp="1" noChangeArrowheads="1"/>
          </p:cNvSpPr>
          <p:nvPr>
            <p:ph type="dt" sz="half" idx="12"/>
          </p:nvPr>
        </p:nvSpPr>
        <p:spPr>
          <a:ln/>
        </p:spPr>
        <p:txBody>
          <a:bodyPr/>
          <a:lstStyle>
            <a:lvl1pPr>
              <a:defRPr/>
            </a:lvl1pPr>
          </a:lstStyle>
          <a:p>
            <a:pPr>
              <a:defRPr/>
            </a:pPr>
            <a:fld id="{440411C9-03C5-4C1A-A9D9-9D114E9E5872}" type="datetime4">
              <a:rPr lang="en-US"/>
              <a:pPr>
                <a:defRPr/>
              </a:pPr>
              <a:t>November 2, 2012</a:t>
            </a:fld>
            <a:endParaRPr lang="en-US"/>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sldNum" sz="quarter" idx="10"/>
          </p:nvPr>
        </p:nvSpPr>
        <p:spPr>
          <a:ln/>
        </p:spPr>
        <p:txBody>
          <a:bodyPr/>
          <a:lstStyle>
            <a:lvl1pPr>
              <a:defRPr/>
            </a:lvl1pPr>
          </a:lstStyle>
          <a:p>
            <a:pPr>
              <a:defRPr/>
            </a:pPr>
            <a:fld id="{291E4E04-EB25-466D-9DD7-8FADEF1B5B3D}" type="slidenum">
              <a:rPr lang="en-US"/>
              <a:pPr>
                <a:defRPr/>
              </a:pPr>
              <a:t>‹#›</a:t>
            </a:fld>
            <a:endParaRPr lang="en-US"/>
          </a:p>
        </p:txBody>
      </p:sp>
      <p:sp>
        <p:nvSpPr>
          <p:cNvPr id="6" name="Rectangle 49"/>
          <p:cNvSpPr>
            <a:spLocks noGrp="1" noChangeArrowheads="1"/>
          </p:cNvSpPr>
          <p:nvPr>
            <p:ph type="ftr" sz="quarter" idx="11"/>
          </p:nvPr>
        </p:nvSpPr>
        <p:spPr>
          <a:ln/>
        </p:spPr>
        <p:txBody>
          <a:bodyPr/>
          <a:lstStyle>
            <a:lvl1pPr>
              <a:defRPr/>
            </a:lvl1pPr>
          </a:lstStyle>
          <a:p>
            <a:pPr>
              <a:defRPr/>
            </a:pPr>
            <a:r>
              <a:rPr lang="en-US"/>
              <a:t>|     © 2011 Kaiser Foundation Health Plan, Inc. For internal use only.</a:t>
            </a:r>
          </a:p>
        </p:txBody>
      </p:sp>
      <p:sp>
        <p:nvSpPr>
          <p:cNvPr id="7" name="Rectangle 50"/>
          <p:cNvSpPr>
            <a:spLocks noGrp="1" noChangeArrowheads="1"/>
          </p:cNvSpPr>
          <p:nvPr>
            <p:ph type="dt" sz="half" idx="12"/>
          </p:nvPr>
        </p:nvSpPr>
        <p:spPr>
          <a:ln/>
        </p:spPr>
        <p:txBody>
          <a:bodyPr/>
          <a:lstStyle>
            <a:lvl1pPr>
              <a:defRPr/>
            </a:lvl1pPr>
          </a:lstStyle>
          <a:p>
            <a:pPr>
              <a:defRPr/>
            </a:pPr>
            <a:fld id="{611CA3F3-8C77-4852-A74E-5699669D7F09}" type="datetime4">
              <a:rPr lang="en-US"/>
              <a:pPr>
                <a:defRPr/>
              </a:pPr>
              <a:t>November 2, 2012</a:t>
            </a:fld>
            <a:endParaRPr lang="en-US"/>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ln/>
        </p:spPr>
        <p:txBody>
          <a:bodyPr/>
          <a:lstStyle>
            <a:lvl1pPr>
              <a:defRPr/>
            </a:lvl1pPr>
          </a:lstStyle>
          <a:p>
            <a:pPr>
              <a:defRPr/>
            </a:pPr>
            <a:fld id="{0EB265E9-AA7C-4ED6-A8B8-D7E9287491B9}" type="slidenum">
              <a:rPr lang="en-US"/>
              <a:pPr>
                <a:defRPr/>
              </a:pPr>
              <a:t>‹#›</a:t>
            </a:fld>
            <a:endParaRPr lang="en-US"/>
          </a:p>
        </p:txBody>
      </p:sp>
      <p:sp>
        <p:nvSpPr>
          <p:cNvPr id="5" name="Rectangle 49"/>
          <p:cNvSpPr>
            <a:spLocks noGrp="1" noChangeArrowheads="1"/>
          </p:cNvSpPr>
          <p:nvPr>
            <p:ph type="ftr" sz="quarter" idx="11"/>
          </p:nvPr>
        </p:nvSpPr>
        <p:spPr>
          <a:ln/>
        </p:spPr>
        <p:txBody>
          <a:bodyPr/>
          <a:lstStyle>
            <a:lvl1pPr>
              <a:defRPr/>
            </a:lvl1pPr>
          </a:lstStyle>
          <a:p>
            <a:pPr>
              <a:defRPr/>
            </a:pPr>
            <a:r>
              <a:rPr lang="en-US"/>
              <a:t>|     © 2011 Kaiser Foundation Health Plan, Inc. For internal use only.</a:t>
            </a:r>
          </a:p>
        </p:txBody>
      </p:sp>
      <p:sp>
        <p:nvSpPr>
          <p:cNvPr id="6" name="Rectangle 50"/>
          <p:cNvSpPr>
            <a:spLocks noGrp="1" noChangeArrowheads="1"/>
          </p:cNvSpPr>
          <p:nvPr>
            <p:ph type="dt" sz="half" idx="12"/>
          </p:nvPr>
        </p:nvSpPr>
        <p:spPr>
          <a:ln/>
        </p:spPr>
        <p:txBody>
          <a:bodyPr/>
          <a:lstStyle>
            <a:lvl1pPr>
              <a:defRPr/>
            </a:lvl1pPr>
          </a:lstStyle>
          <a:p>
            <a:pPr>
              <a:defRPr/>
            </a:pPr>
            <a:fld id="{6E62B15F-2083-44C7-BE08-AEB55BB58F2C}" type="datetime4">
              <a:rPr lang="en-US"/>
              <a:pPr>
                <a:defRPr/>
              </a:pPr>
              <a:t>November 2, 2012</a:t>
            </a:fld>
            <a:endParaRPr lang="en-US"/>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84213"/>
            <a:ext cx="2057400" cy="28797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684213"/>
            <a:ext cx="6019800" cy="28797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ln/>
        </p:spPr>
        <p:txBody>
          <a:bodyPr/>
          <a:lstStyle>
            <a:lvl1pPr>
              <a:defRPr/>
            </a:lvl1pPr>
          </a:lstStyle>
          <a:p>
            <a:pPr>
              <a:defRPr/>
            </a:pPr>
            <a:fld id="{958DFEC7-F4F7-4239-8FC4-3DA3D245132F}" type="slidenum">
              <a:rPr lang="en-US"/>
              <a:pPr>
                <a:defRPr/>
              </a:pPr>
              <a:t>‹#›</a:t>
            </a:fld>
            <a:endParaRPr lang="en-US"/>
          </a:p>
        </p:txBody>
      </p:sp>
      <p:sp>
        <p:nvSpPr>
          <p:cNvPr id="5" name="Rectangle 49"/>
          <p:cNvSpPr>
            <a:spLocks noGrp="1" noChangeArrowheads="1"/>
          </p:cNvSpPr>
          <p:nvPr>
            <p:ph type="ftr" sz="quarter" idx="11"/>
          </p:nvPr>
        </p:nvSpPr>
        <p:spPr>
          <a:ln/>
        </p:spPr>
        <p:txBody>
          <a:bodyPr/>
          <a:lstStyle>
            <a:lvl1pPr>
              <a:defRPr/>
            </a:lvl1pPr>
          </a:lstStyle>
          <a:p>
            <a:pPr>
              <a:defRPr/>
            </a:pPr>
            <a:r>
              <a:rPr lang="en-US"/>
              <a:t>|     © 2011 Kaiser Foundation Health Plan, Inc. For internal use only.</a:t>
            </a:r>
          </a:p>
        </p:txBody>
      </p:sp>
      <p:sp>
        <p:nvSpPr>
          <p:cNvPr id="6" name="Rectangle 50"/>
          <p:cNvSpPr>
            <a:spLocks noGrp="1" noChangeArrowheads="1"/>
          </p:cNvSpPr>
          <p:nvPr>
            <p:ph type="dt" sz="half" idx="12"/>
          </p:nvPr>
        </p:nvSpPr>
        <p:spPr>
          <a:ln/>
        </p:spPr>
        <p:txBody>
          <a:bodyPr/>
          <a:lstStyle>
            <a:lvl1pPr>
              <a:defRPr/>
            </a:lvl1pPr>
          </a:lstStyle>
          <a:p>
            <a:pPr>
              <a:defRPr/>
            </a:pPr>
            <a:fld id="{EBFEC051-7D29-4423-9593-0E2223398C20}" type="datetime4">
              <a:rPr lang="en-US"/>
              <a:pPr>
                <a:defRPr/>
              </a:pPr>
              <a:t>November 2, 2012</a:t>
            </a:fld>
            <a:endParaRPr lang="en-US"/>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5613" y="1600200"/>
            <a:ext cx="3695700" cy="13303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303713" y="1600200"/>
            <a:ext cx="3695700" cy="13303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1600200"/>
            <a:ext cx="2286000" cy="452596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0" y="1600200"/>
            <a:ext cx="6705600" cy="4525963"/>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4.jpe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image" Target="../media/image1.png"/><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 Id="rId14" Type="http://schemas.openxmlformats.org/officeDocument/2006/relationships/image" Target="../media/image5.jpeg"/></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rgbClr val="FFFFFF"/>
        </a:solidFill>
        <a:effectLst/>
      </p:bgPr>
    </p:bg>
    <p:spTree>
      <p:nvGrpSpPr>
        <p:cNvPr id="1" name=""/>
        <p:cNvGrpSpPr/>
        <p:nvPr/>
      </p:nvGrpSpPr>
      <p:grpSpPr>
        <a:xfrm>
          <a:off x="0" y="0"/>
          <a:ext cx="0" cy="0"/>
          <a:chOff x="0" y="0"/>
          <a:chExt cx="0" cy="0"/>
        </a:xfrm>
      </p:grpSpPr>
      <p:pic>
        <p:nvPicPr>
          <p:cNvPr id="1026" name="Picture 56" descr="thrive_logo"/>
          <p:cNvPicPr>
            <a:picLocks noChangeAspect="1" noChangeArrowheads="1"/>
          </p:cNvPicPr>
          <p:nvPr userDrawn="1"/>
        </p:nvPicPr>
        <p:blipFill>
          <a:blip r:embed="rId13"/>
          <a:srcRect/>
          <a:stretch>
            <a:fillRect/>
          </a:stretch>
        </p:blipFill>
        <p:spPr bwMode="auto">
          <a:xfrm>
            <a:off x="6249988" y="6249988"/>
            <a:ext cx="2454275" cy="423862"/>
          </a:xfrm>
          <a:prstGeom prst="rect">
            <a:avLst/>
          </a:prstGeom>
          <a:noFill/>
          <a:ln w="9525">
            <a:noFill/>
            <a:miter lim="800000"/>
            <a:headEnd/>
            <a:tailEnd/>
          </a:ln>
        </p:spPr>
      </p:pic>
      <p:pic>
        <p:nvPicPr>
          <p:cNvPr id="1470515" name="Picture 51" descr="blue2_titlebar"/>
          <p:cNvPicPr>
            <a:picLocks noChangeAspect="1" noChangeArrowheads="1"/>
          </p:cNvPicPr>
          <p:nvPr userDrawn="1"/>
        </p:nvPicPr>
        <p:blipFill>
          <a:blip r:embed="rId14"/>
          <a:srcRect/>
          <a:stretch>
            <a:fillRect/>
          </a:stretch>
        </p:blipFill>
        <p:spPr bwMode="auto">
          <a:xfrm>
            <a:off x="0" y="109538"/>
            <a:ext cx="9142413" cy="2063750"/>
          </a:xfrm>
          <a:prstGeom prst="rect">
            <a:avLst/>
          </a:prstGeom>
          <a:noFill/>
          <a:ln w="9525">
            <a:noFill/>
            <a:miter lim="800000"/>
            <a:headEnd/>
            <a:tailEnd/>
          </a:ln>
        </p:spPr>
      </p:pic>
      <p:sp>
        <p:nvSpPr>
          <p:cNvPr id="1028" name="Line 42"/>
          <p:cNvSpPr>
            <a:spLocks noChangeShapeType="1"/>
          </p:cNvSpPr>
          <p:nvPr userDrawn="1"/>
        </p:nvSpPr>
        <p:spPr bwMode="gray">
          <a:xfrm>
            <a:off x="0" y="6172200"/>
            <a:ext cx="9144000" cy="0"/>
          </a:xfrm>
          <a:prstGeom prst="line">
            <a:avLst/>
          </a:prstGeom>
          <a:noFill/>
          <a:ln w="19050">
            <a:solidFill>
              <a:schemeClr val="bg1"/>
            </a:solidFill>
            <a:round/>
            <a:headEnd/>
            <a:tailEnd/>
          </a:ln>
          <a:effectLst/>
        </p:spPr>
        <p:txBody>
          <a:bodyPr wrap="none" anchor="ctr">
            <a:spAutoFit/>
          </a:bodyPr>
          <a:lstStyle/>
          <a:p>
            <a:pPr algn="ctr">
              <a:defRPr/>
            </a:pPr>
            <a:endParaRPr lang="en-US"/>
          </a:p>
        </p:txBody>
      </p:sp>
      <p:sp>
        <p:nvSpPr>
          <p:cNvPr id="1470470" name="Rectangle 6"/>
          <p:cNvSpPr>
            <a:spLocks noGrp="1" noChangeArrowheads="1"/>
          </p:cNvSpPr>
          <p:nvPr>
            <p:ph type="body" idx="1"/>
          </p:nvPr>
        </p:nvSpPr>
        <p:spPr bwMode="gray">
          <a:xfrm>
            <a:off x="455613" y="1600200"/>
            <a:ext cx="7543800" cy="1330325"/>
          </a:xfrm>
          <a:prstGeom prst="rect">
            <a:avLst/>
          </a:prstGeom>
          <a:noFill/>
          <a:ln w="9525" algn="ctr">
            <a:noFill/>
            <a:miter lim="800000"/>
            <a:headEnd/>
            <a:tailEnd/>
          </a:ln>
        </p:spPr>
        <p:txBody>
          <a:bodyPr vert="horz" wrap="square" lIns="91440" tIns="45720" rIns="91440" bIns="45720" numCol="1" anchor="t" anchorCtr="0" compatLnSpc="1">
            <a:prstTxWarp prst="textNoShape">
              <a:avLst/>
            </a:prstTxWarp>
            <a:sp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470471" name="Rectangle 7"/>
          <p:cNvSpPr>
            <a:spLocks noGrp="1" noChangeArrowheads="1"/>
          </p:cNvSpPr>
          <p:nvPr>
            <p:ph type="title"/>
          </p:nvPr>
        </p:nvSpPr>
        <p:spPr bwMode="gray">
          <a:xfrm>
            <a:off x="455613" y="952500"/>
            <a:ext cx="7543800" cy="557213"/>
          </a:xfrm>
          <a:prstGeom prst="rect">
            <a:avLst/>
          </a:prstGeom>
          <a:noFill/>
          <a:ln w="9525" algn="ctr">
            <a:noFill/>
            <a:miter lim="800000"/>
            <a:headEnd/>
            <a:tailEnd/>
          </a:ln>
        </p:spPr>
        <p:txBody>
          <a:bodyPr vert="horz" wrap="square" lIns="91440" tIns="45720" rIns="91440" bIns="45720" numCol="1" anchor="b" anchorCtr="0" compatLnSpc="1">
            <a:prstTxWarp prst="textNoShape">
              <a:avLst/>
            </a:prstTxWarp>
            <a:spAutoFit/>
          </a:bodyPr>
          <a:lstStyle/>
          <a:p>
            <a:pPr lvl="0"/>
            <a:r>
              <a:rPr lang="en-US" smtClean="0"/>
              <a:t>Click to edit Master title style</a:t>
            </a:r>
          </a:p>
        </p:txBody>
      </p:sp>
      <p:sp>
        <p:nvSpPr>
          <p:cNvPr id="1031" name="Line 40"/>
          <p:cNvSpPr>
            <a:spLocks noChangeShapeType="1"/>
          </p:cNvSpPr>
          <p:nvPr userDrawn="1"/>
        </p:nvSpPr>
        <p:spPr bwMode="gray">
          <a:xfrm>
            <a:off x="0" y="2166938"/>
            <a:ext cx="9144000" cy="0"/>
          </a:xfrm>
          <a:prstGeom prst="line">
            <a:avLst/>
          </a:prstGeom>
          <a:noFill/>
          <a:ln w="19050">
            <a:solidFill>
              <a:schemeClr val="bg1"/>
            </a:solidFill>
            <a:round/>
            <a:headEnd/>
            <a:tailEnd/>
          </a:ln>
          <a:effectLst/>
        </p:spPr>
        <p:txBody>
          <a:bodyPr wrap="none" anchor="ctr">
            <a:spAutoFit/>
          </a:bodyPr>
          <a:lstStyle/>
          <a:p>
            <a:pPr algn="ctr">
              <a:defRPr/>
            </a:pPr>
            <a:endParaRPr lang="en-US"/>
          </a:p>
        </p:txBody>
      </p:sp>
      <p:pic>
        <p:nvPicPr>
          <p:cNvPr id="1470519" name="Picture 55" descr="SS04077_96-top"/>
          <p:cNvPicPr>
            <a:picLocks noChangeAspect="1" noChangeArrowheads="1"/>
          </p:cNvPicPr>
          <p:nvPr userDrawn="1"/>
        </p:nvPicPr>
        <p:blipFill>
          <a:blip r:embed="rId15"/>
          <a:srcRect/>
          <a:stretch>
            <a:fillRect/>
          </a:stretch>
        </p:blipFill>
        <p:spPr bwMode="auto">
          <a:xfrm>
            <a:off x="0" y="2179638"/>
            <a:ext cx="9144000" cy="398462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99" r:id="rId1"/>
    <p:sldLayoutId id="2147483698" r:id="rId2"/>
    <p:sldLayoutId id="2147483697" r:id="rId3"/>
    <p:sldLayoutId id="2147483696" r:id="rId4"/>
    <p:sldLayoutId id="2147483695" r:id="rId5"/>
    <p:sldLayoutId id="2147483694" r:id="rId6"/>
    <p:sldLayoutId id="2147483693" r:id="rId7"/>
    <p:sldLayoutId id="2147483692" r:id="rId8"/>
    <p:sldLayoutId id="2147483691" r:id="rId9"/>
    <p:sldLayoutId id="2147483690" r:id="rId10"/>
    <p:sldLayoutId id="2147483689" r:id="rId11"/>
  </p:sldLayoutIdLst>
  <p:timing>
    <p:tnLst>
      <p:par>
        <p:cTn id="1" dur="indefinite" restart="never" nodeType="tmRoot">
          <p:childTnLst>
            <p:seq concurrent="1" nextAc="seek">
              <p:cTn id="2" dur="indefinite" nodeType="mainSeq">
                <p:childTnLst>
                  <p:par>
                    <p:cTn id="3" fill="hold" nodeType="clickPar">
                      <p:stCondLst>
                        <p:cond delay="indefinite"/>
                        <p:cond delay="0"/>
                      </p:stCondLst>
                      <p:childTnLst>
                        <p:par>
                          <p:cTn id="4" fill="hold" nodeType="withGroup">
                            <p:stCondLst>
                              <p:cond delay="0"/>
                            </p:stCondLst>
                            <p:childTnLst>
                              <p:par>
                                <p:cTn id="5" presetID="22" presetClass="entr" presetSubtype="8" fill="hold" nodeType="withEffect">
                                  <p:stCondLst>
                                    <p:cond delay="0"/>
                                  </p:stCondLst>
                                  <p:childTnLst>
                                    <p:set>
                                      <p:cBhvr>
                                        <p:cTn id="6" dur="1" fill="hold">
                                          <p:stCondLst>
                                            <p:cond delay="0"/>
                                          </p:stCondLst>
                                        </p:cTn>
                                        <p:tgtEl>
                                          <p:spTgt spid="1470515"/>
                                        </p:tgtEl>
                                        <p:attrNameLst>
                                          <p:attrName>style.visibility</p:attrName>
                                        </p:attrNameLst>
                                      </p:cBhvr>
                                      <p:to>
                                        <p:strVal val="visible"/>
                                      </p:to>
                                    </p:set>
                                    <p:animEffect transition="in" filter="wipe(left)">
                                      <p:cBhvr>
                                        <p:cTn id="7" dur="1000"/>
                                        <p:tgtEl>
                                          <p:spTgt spid="1470515"/>
                                        </p:tgtEl>
                                      </p:cBhvr>
                                    </p:animEffect>
                                  </p:childTnLst>
                                </p:cTn>
                              </p:par>
                              <p:par>
                                <p:cTn id="8" presetID="22" presetClass="entr" presetSubtype="2" fill="hold" nodeType="withEffect">
                                  <p:stCondLst>
                                    <p:cond delay="0"/>
                                  </p:stCondLst>
                                  <p:childTnLst>
                                    <p:set>
                                      <p:cBhvr>
                                        <p:cTn id="9" dur="1" fill="hold">
                                          <p:stCondLst>
                                            <p:cond delay="0"/>
                                          </p:stCondLst>
                                        </p:cTn>
                                        <p:tgtEl>
                                          <p:spTgt spid="1470519"/>
                                        </p:tgtEl>
                                        <p:attrNameLst>
                                          <p:attrName>style.visibility</p:attrName>
                                        </p:attrNameLst>
                                      </p:cBhvr>
                                      <p:to>
                                        <p:strVal val="visible"/>
                                      </p:to>
                                    </p:set>
                                    <p:animEffect transition="in" filter="wipe(right)">
                                      <p:cBhvr>
                                        <p:cTn id="10" dur="1000"/>
                                        <p:tgtEl>
                                          <p:spTgt spid="1470519"/>
                                        </p:tgtEl>
                                      </p:cBhvr>
                                    </p:animEffect>
                                  </p:childTnLst>
                                </p:cTn>
                              </p:par>
                              <p:par>
                                <p:cTn id="11" presetID="10" presetClass="entr" presetSubtype="0" fill="hold" grpId="0" nodeType="withEffect">
                                  <p:stCondLst>
                                    <p:cond delay="500"/>
                                  </p:stCondLst>
                                  <p:childTnLst>
                                    <p:set>
                                      <p:cBhvr>
                                        <p:cTn id="12" dur="1" fill="hold">
                                          <p:stCondLst>
                                            <p:cond delay="0"/>
                                          </p:stCondLst>
                                        </p:cTn>
                                        <p:tgtEl>
                                          <p:spTgt spid="1470471"/>
                                        </p:tgtEl>
                                        <p:attrNameLst>
                                          <p:attrName>style.visibility</p:attrName>
                                        </p:attrNameLst>
                                      </p:cBhvr>
                                      <p:to>
                                        <p:strVal val="visible"/>
                                      </p:to>
                                    </p:set>
                                    <p:animEffect transition="in" filter="fade">
                                      <p:cBhvr>
                                        <p:cTn id="13" dur="500"/>
                                        <p:tgtEl>
                                          <p:spTgt spid="1470471"/>
                                        </p:tgtEl>
                                      </p:cBhvr>
                                    </p:animEffect>
                                  </p:childTnLst>
                                </p:cTn>
                              </p:par>
                              <p:par>
                                <p:cTn id="14" presetID="10" presetClass="entr" presetSubtype="0" fill="hold" grpId="0" nodeType="withEffect">
                                  <p:stCondLst>
                                    <p:cond delay="500"/>
                                  </p:stCondLst>
                                  <p:childTnLst>
                                    <p:set>
                                      <p:cBhvr>
                                        <p:cTn id="15" dur="1" fill="hold">
                                          <p:stCondLst>
                                            <p:cond delay="0"/>
                                          </p:stCondLst>
                                        </p:cTn>
                                        <p:tgtEl>
                                          <p:spTgt spid="1470470">
                                            <p:txEl>
                                              <p:pRg st="0" end="0"/>
                                            </p:txEl>
                                          </p:spTgt>
                                        </p:tgtEl>
                                        <p:attrNameLst>
                                          <p:attrName>style.visibility</p:attrName>
                                        </p:attrNameLst>
                                      </p:cBhvr>
                                      <p:to>
                                        <p:strVal val="visible"/>
                                      </p:to>
                                    </p:set>
                                    <p:animEffect transition="in" filter="fade">
                                      <p:cBhvr>
                                        <p:cTn id="16" dur="500"/>
                                        <p:tgtEl>
                                          <p:spTgt spid="1470470">
                                            <p:txEl>
                                              <p:pRg st="0" end="0"/>
                                            </p:txEl>
                                          </p:spTgt>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1470470">
                                            <p:txEl>
                                              <p:pRg st="1" end="1"/>
                                            </p:txEl>
                                          </p:spTgt>
                                        </p:tgtEl>
                                        <p:attrNameLst>
                                          <p:attrName>style.visibility</p:attrName>
                                        </p:attrNameLst>
                                      </p:cBhvr>
                                      <p:to>
                                        <p:strVal val="visible"/>
                                      </p:to>
                                    </p:set>
                                    <p:animEffect transition="in" filter="fade">
                                      <p:cBhvr>
                                        <p:cTn id="19" dur="500"/>
                                        <p:tgtEl>
                                          <p:spTgt spid="1470470">
                                            <p:txEl>
                                              <p:pRg st="1" end="1"/>
                                            </p:txEl>
                                          </p:spTgt>
                                        </p:tgtEl>
                                      </p:cBhvr>
                                    </p:animEffect>
                                  </p:childTnLst>
                                </p:cTn>
                              </p:par>
                              <p:par>
                                <p:cTn id="20" presetID="10" presetClass="entr" presetSubtype="0" fill="hold" grpId="0" nodeType="withEffect">
                                  <p:stCondLst>
                                    <p:cond delay="0"/>
                                  </p:stCondLst>
                                  <p:childTnLst>
                                    <p:set>
                                      <p:cBhvr>
                                        <p:cTn id="21" dur="1" fill="hold">
                                          <p:stCondLst>
                                            <p:cond delay="0"/>
                                          </p:stCondLst>
                                        </p:cTn>
                                        <p:tgtEl>
                                          <p:spTgt spid="1470470">
                                            <p:txEl>
                                              <p:pRg st="2" end="2"/>
                                            </p:txEl>
                                          </p:spTgt>
                                        </p:tgtEl>
                                        <p:attrNameLst>
                                          <p:attrName>style.visibility</p:attrName>
                                        </p:attrNameLst>
                                      </p:cBhvr>
                                      <p:to>
                                        <p:strVal val="visible"/>
                                      </p:to>
                                    </p:set>
                                    <p:animEffect transition="in" filter="fade">
                                      <p:cBhvr>
                                        <p:cTn id="22" dur="500"/>
                                        <p:tgtEl>
                                          <p:spTgt spid="1470470">
                                            <p:txEl>
                                              <p:pRg st="2" end="2"/>
                                            </p:txEl>
                                          </p:spTgt>
                                        </p:tgtEl>
                                      </p:cBhvr>
                                    </p:animEffect>
                                  </p:childTnLst>
                                </p:cTn>
                              </p:par>
                              <p:par>
                                <p:cTn id="23" presetID="10" presetClass="entr" presetSubtype="0" fill="hold" grpId="0" nodeType="withEffect">
                                  <p:stCondLst>
                                    <p:cond delay="0"/>
                                  </p:stCondLst>
                                  <p:childTnLst>
                                    <p:set>
                                      <p:cBhvr>
                                        <p:cTn id="24" dur="1" fill="hold">
                                          <p:stCondLst>
                                            <p:cond delay="0"/>
                                          </p:stCondLst>
                                        </p:cTn>
                                        <p:tgtEl>
                                          <p:spTgt spid="1470470">
                                            <p:txEl>
                                              <p:pRg st="3" end="3"/>
                                            </p:txEl>
                                          </p:spTgt>
                                        </p:tgtEl>
                                        <p:attrNameLst>
                                          <p:attrName>style.visibility</p:attrName>
                                        </p:attrNameLst>
                                      </p:cBhvr>
                                      <p:to>
                                        <p:strVal val="visible"/>
                                      </p:to>
                                    </p:set>
                                    <p:animEffect transition="in" filter="fade">
                                      <p:cBhvr>
                                        <p:cTn id="25" dur="500"/>
                                        <p:tgtEl>
                                          <p:spTgt spid="1470470">
                                            <p:txEl>
                                              <p:pRg st="3" end="3"/>
                                            </p:txEl>
                                          </p:spTgt>
                                        </p:tgtEl>
                                      </p:cBhvr>
                                    </p:animEffect>
                                  </p:childTnLst>
                                </p:cTn>
                              </p:par>
                              <p:par>
                                <p:cTn id="26" presetID="10" presetClass="entr" presetSubtype="0" fill="hold" grpId="0" nodeType="withEffect">
                                  <p:stCondLst>
                                    <p:cond delay="0"/>
                                  </p:stCondLst>
                                  <p:childTnLst>
                                    <p:set>
                                      <p:cBhvr>
                                        <p:cTn id="27" dur="1" fill="hold">
                                          <p:stCondLst>
                                            <p:cond delay="0"/>
                                          </p:stCondLst>
                                        </p:cTn>
                                        <p:tgtEl>
                                          <p:spTgt spid="1470470">
                                            <p:txEl>
                                              <p:pRg st="4" end="4"/>
                                            </p:txEl>
                                          </p:spTgt>
                                        </p:tgtEl>
                                        <p:attrNameLst>
                                          <p:attrName>style.visibility</p:attrName>
                                        </p:attrNameLst>
                                      </p:cBhvr>
                                      <p:to>
                                        <p:strVal val="visible"/>
                                      </p:to>
                                    </p:set>
                                    <p:animEffect transition="in" filter="fade">
                                      <p:cBhvr>
                                        <p:cTn id="28" dur="500"/>
                                        <p:tgtEl>
                                          <p:spTgt spid="1470470">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70470" grpId="0" build="p">
        <p:tmplLst>
          <p:tmpl lvl="1">
            <p:tnLst>
              <p:par>
                <p:cTn presetID="10" presetClass="entr" presetSubtype="0" fill="hold" nodeType="withEffect">
                  <p:stCondLst>
                    <p:cond delay="500"/>
                  </p:stCondLst>
                  <p:childTnLst>
                    <p:set>
                      <p:cBhvr>
                        <p:cTn dur="1" fill="hold">
                          <p:stCondLst>
                            <p:cond delay="0"/>
                          </p:stCondLst>
                        </p:cTn>
                        <p:tgtEl>
                          <p:spTgt spid="1470470"/>
                        </p:tgtEl>
                        <p:attrNameLst>
                          <p:attrName>style.visibility</p:attrName>
                        </p:attrNameLst>
                      </p:cBhvr>
                      <p:to>
                        <p:strVal val="visible"/>
                      </p:to>
                    </p:set>
                    <p:animEffect transition="in" filter="fade">
                      <p:cBhvr>
                        <p:cTn dur="500"/>
                        <p:tgtEl>
                          <p:spTgt spid="1470470"/>
                        </p:tgtEl>
                      </p:cBhvr>
                    </p:animEffect>
                  </p:childTnLst>
                </p:cTn>
              </p:par>
            </p:tnLst>
          </p:tmpl>
          <p:tmpl lvl="2">
            <p:tnLst>
              <p:par>
                <p:cTn presetID="10" presetClass="entr" presetSubtype="0" fill="hold" nodeType="withEffect">
                  <p:stCondLst>
                    <p:cond delay="0"/>
                  </p:stCondLst>
                  <p:childTnLst>
                    <p:set>
                      <p:cBhvr>
                        <p:cTn dur="1" fill="hold">
                          <p:stCondLst>
                            <p:cond delay="0"/>
                          </p:stCondLst>
                        </p:cTn>
                        <p:tgtEl>
                          <p:spTgt spid="1470470"/>
                        </p:tgtEl>
                        <p:attrNameLst>
                          <p:attrName>style.visibility</p:attrName>
                        </p:attrNameLst>
                      </p:cBhvr>
                      <p:to>
                        <p:strVal val="visible"/>
                      </p:to>
                    </p:set>
                    <p:animEffect transition="in" filter="fade">
                      <p:cBhvr>
                        <p:cTn dur="500"/>
                        <p:tgtEl>
                          <p:spTgt spid="1470470"/>
                        </p:tgtEl>
                      </p:cBhvr>
                    </p:animEffect>
                  </p:childTnLst>
                </p:cTn>
              </p:par>
            </p:tnLst>
          </p:tmpl>
          <p:tmpl lvl="3">
            <p:tnLst>
              <p:par>
                <p:cTn presetID="10" presetClass="entr" presetSubtype="0" fill="hold" nodeType="withEffect">
                  <p:stCondLst>
                    <p:cond delay="0"/>
                  </p:stCondLst>
                  <p:childTnLst>
                    <p:set>
                      <p:cBhvr>
                        <p:cTn dur="1" fill="hold">
                          <p:stCondLst>
                            <p:cond delay="0"/>
                          </p:stCondLst>
                        </p:cTn>
                        <p:tgtEl>
                          <p:spTgt spid="1470470"/>
                        </p:tgtEl>
                        <p:attrNameLst>
                          <p:attrName>style.visibility</p:attrName>
                        </p:attrNameLst>
                      </p:cBhvr>
                      <p:to>
                        <p:strVal val="visible"/>
                      </p:to>
                    </p:set>
                    <p:animEffect transition="in" filter="fade">
                      <p:cBhvr>
                        <p:cTn dur="500"/>
                        <p:tgtEl>
                          <p:spTgt spid="1470470"/>
                        </p:tgtEl>
                      </p:cBhvr>
                    </p:animEffect>
                  </p:childTnLst>
                </p:cTn>
              </p:par>
            </p:tnLst>
          </p:tmpl>
          <p:tmpl lvl="4">
            <p:tnLst>
              <p:par>
                <p:cTn presetID="10" presetClass="entr" presetSubtype="0" fill="hold" nodeType="withEffect">
                  <p:stCondLst>
                    <p:cond delay="0"/>
                  </p:stCondLst>
                  <p:childTnLst>
                    <p:set>
                      <p:cBhvr>
                        <p:cTn dur="1" fill="hold">
                          <p:stCondLst>
                            <p:cond delay="0"/>
                          </p:stCondLst>
                        </p:cTn>
                        <p:tgtEl>
                          <p:spTgt spid="1470470"/>
                        </p:tgtEl>
                        <p:attrNameLst>
                          <p:attrName>style.visibility</p:attrName>
                        </p:attrNameLst>
                      </p:cBhvr>
                      <p:to>
                        <p:strVal val="visible"/>
                      </p:to>
                    </p:set>
                    <p:animEffect transition="in" filter="fade">
                      <p:cBhvr>
                        <p:cTn dur="500"/>
                        <p:tgtEl>
                          <p:spTgt spid="1470470"/>
                        </p:tgtEl>
                      </p:cBhvr>
                    </p:animEffect>
                  </p:childTnLst>
                </p:cTn>
              </p:par>
            </p:tnLst>
          </p:tmpl>
          <p:tmpl lvl="5">
            <p:tnLst>
              <p:par>
                <p:cTn presetID="10" presetClass="entr" presetSubtype="0" fill="hold" nodeType="withEffect">
                  <p:stCondLst>
                    <p:cond delay="0"/>
                  </p:stCondLst>
                  <p:childTnLst>
                    <p:set>
                      <p:cBhvr>
                        <p:cTn dur="1" fill="hold">
                          <p:stCondLst>
                            <p:cond delay="0"/>
                          </p:stCondLst>
                        </p:cTn>
                        <p:tgtEl>
                          <p:spTgt spid="1470470"/>
                        </p:tgtEl>
                        <p:attrNameLst>
                          <p:attrName>style.visibility</p:attrName>
                        </p:attrNameLst>
                      </p:cBhvr>
                      <p:to>
                        <p:strVal val="visible"/>
                      </p:to>
                    </p:set>
                    <p:animEffect transition="in" filter="fade">
                      <p:cBhvr>
                        <p:cTn dur="500"/>
                        <p:tgtEl>
                          <p:spTgt spid="1470470"/>
                        </p:tgtEl>
                      </p:cBhvr>
                    </p:animEffect>
                  </p:childTnLst>
                </p:cTn>
              </p:par>
            </p:tnLst>
          </p:tmpl>
        </p:tmplLst>
      </p:bldP>
      <p:bldP spid="1470471" grpId="0"/>
    </p:bldLst>
  </p:timing>
  <p:txStyles>
    <p:titleStyle>
      <a:lvl1pPr algn="l" rtl="0" eaLnBrk="0" fontAlgn="base" hangingPunct="0">
        <a:lnSpc>
          <a:spcPct val="90000"/>
        </a:lnSpc>
        <a:spcBef>
          <a:spcPct val="30000"/>
        </a:spcBef>
        <a:spcAft>
          <a:spcPct val="0"/>
        </a:spcAft>
        <a:defRPr sz="3400" b="1">
          <a:solidFill>
            <a:schemeClr val="bg1"/>
          </a:solidFill>
          <a:latin typeface="+mj-lt"/>
          <a:ea typeface="+mj-ea"/>
          <a:cs typeface="+mj-cs"/>
        </a:defRPr>
      </a:lvl1pPr>
      <a:lvl2pPr algn="l" rtl="0" eaLnBrk="0" fontAlgn="base" hangingPunct="0">
        <a:lnSpc>
          <a:spcPct val="90000"/>
        </a:lnSpc>
        <a:spcBef>
          <a:spcPct val="30000"/>
        </a:spcBef>
        <a:spcAft>
          <a:spcPct val="0"/>
        </a:spcAft>
        <a:defRPr sz="3400" b="1">
          <a:solidFill>
            <a:schemeClr val="bg1"/>
          </a:solidFill>
          <a:latin typeface="Arial Narrow" pitchFamily="34" charset="0"/>
          <a:cs typeface="Arial" charset="0"/>
        </a:defRPr>
      </a:lvl2pPr>
      <a:lvl3pPr algn="l" rtl="0" eaLnBrk="0" fontAlgn="base" hangingPunct="0">
        <a:lnSpc>
          <a:spcPct val="90000"/>
        </a:lnSpc>
        <a:spcBef>
          <a:spcPct val="30000"/>
        </a:spcBef>
        <a:spcAft>
          <a:spcPct val="0"/>
        </a:spcAft>
        <a:defRPr sz="3400" b="1">
          <a:solidFill>
            <a:schemeClr val="bg1"/>
          </a:solidFill>
          <a:latin typeface="Arial Narrow" pitchFamily="34" charset="0"/>
          <a:cs typeface="Arial" charset="0"/>
        </a:defRPr>
      </a:lvl3pPr>
      <a:lvl4pPr algn="l" rtl="0" eaLnBrk="0" fontAlgn="base" hangingPunct="0">
        <a:lnSpc>
          <a:spcPct val="90000"/>
        </a:lnSpc>
        <a:spcBef>
          <a:spcPct val="30000"/>
        </a:spcBef>
        <a:spcAft>
          <a:spcPct val="0"/>
        </a:spcAft>
        <a:defRPr sz="3400" b="1">
          <a:solidFill>
            <a:schemeClr val="bg1"/>
          </a:solidFill>
          <a:latin typeface="Arial Narrow" pitchFamily="34" charset="0"/>
          <a:cs typeface="Arial" charset="0"/>
        </a:defRPr>
      </a:lvl4pPr>
      <a:lvl5pPr algn="l" rtl="0" eaLnBrk="0" fontAlgn="base" hangingPunct="0">
        <a:lnSpc>
          <a:spcPct val="90000"/>
        </a:lnSpc>
        <a:spcBef>
          <a:spcPct val="30000"/>
        </a:spcBef>
        <a:spcAft>
          <a:spcPct val="0"/>
        </a:spcAft>
        <a:defRPr sz="3400" b="1">
          <a:solidFill>
            <a:schemeClr val="bg1"/>
          </a:solidFill>
          <a:latin typeface="Arial Narrow" pitchFamily="34" charset="0"/>
          <a:cs typeface="Arial" charset="0"/>
        </a:defRPr>
      </a:lvl5pPr>
      <a:lvl6pPr marL="457200" algn="l" rtl="0" fontAlgn="base">
        <a:lnSpc>
          <a:spcPct val="90000"/>
        </a:lnSpc>
        <a:spcBef>
          <a:spcPct val="30000"/>
        </a:spcBef>
        <a:spcAft>
          <a:spcPct val="0"/>
        </a:spcAft>
        <a:defRPr sz="3400" b="1">
          <a:solidFill>
            <a:schemeClr val="bg1"/>
          </a:solidFill>
          <a:latin typeface="Arial Narrow" pitchFamily="34" charset="0"/>
          <a:cs typeface="Arial" charset="0"/>
        </a:defRPr>
      </a:lvl6pPr>
      <a:lvl7pPr marL="914400" algn="l" rtl="0" fontAlgn="base">
        <a:lnSpc>
          <a:spcPct val="90000"/>
        </a:lnSpc>
        <a:spcBef>
          <a:spcPct val="30000"/>
        </a:spcBef>
        <a:spcAft>
          <a:spcPct val="0"/>
        </a:spcAft>
        <a:defRPr sz="3400" b="1">
          <a:solidFill>
            <a:schemeClr val="bg1"/>
          </a:solidFill>
          <a:latin typeface="Arial Narrow" pitchFamily="34" charset="0"/>
          <a:cs typeface="Arial" charset="0"/>
        </a:defRPr>
      </a:lvl7pPr>
      <a:lvl8pPr marL="1371600" algn="l" rtl="0" fontAlgn="base">
        <a:lnSpc>
          <a:spcPct val="90000"/>
        </a:lnSpc>
        <a:spcBef>
          <a:spcPct val="30000"/>
        </a:spcBef>
        <a:spcAft>
          <a:spcPct val="0"/>
        </a:spcAft>
        <a:defRPr sz="3400" b="1">
          <a:solidFill>
            <a:schemeClr val="bg1"/>
          </a:solidFill>
          <a:latin typeface="Arial Narrow" pitchFamily="34" charset="0"/>
          <a:cs typeface="Arial" charset="0"/>
        </a:defRPr>
      </a:lvl8pPr>
      <a:lvl9pPr marL="1828800" algn="l" rtl="0" fontAlgn="base">
        <a:lnSpc>
          <a:spcPct val="90000"/>
        </a:lnSpc>
        <a:spcBef>
          <a:spcPct val="30000"/>
        </a:spcBef>
        <a:spcAft>
          <a:spcPct val="0"/>
        </a:spcAft>
        <a:defRPr sz="3400" b="1">
          <a:solidFill>
            <a:schemeClr val="bg1"/>
          </a:solidFill>
          <a:latin typeface="Arial Narrow" pitchFamily="34" charset="0"/>
          <a:cs typeface="Arial" charset="0"/>
        </a:defRPr>
      </a:lvl9pPr>
    </p:titleStyle>
    <p:bodyStyle>
      <a:lvl1pPr marL="285750" indent="-285750" algn="l" rtl="0" eaLnBrk="0" fontAlgn="base" hangingPunct="0">
        <a:lnSpc>
          <a:spcPct val="90000"/>
        </a:lnSpc>
        <a:spcBef>
          <a:spcPct val="0"/>
        </a:spcBef>
        <a:spcAft>
          <a:spcPct val="0"/>
        </a:spcAft>
        <a:buClr>
          <a:schemeClr val="tx2"/>
        </a:buClr>
        <a:buFont typeface="Wingdings" pitchFamily="2" charset="2"/>
        <a:defRPr>
          <a:solidFill>
            <a:schemeClr val="bg1"/>
          </a:solidFill>
          <a:latin typeface="+mn-lt"/>
          <a:ea typeface="+mn-ea"/>
          <a:cs typeface="+mn-cs"/>
        </a:defRPr>
      </a:lvl1pPr>
      <a:lvl2pPr marL="742950" indent="-285750" algn="l" rtl="0" eaLnBrk="0" fontAlgn="base" hangingPunct="0">
        <a:lnSpc>
          <a:spcPct val="90000"/>
        </a:lnSpc>
        <a:spcBef>
          <a:spcPct val="0"/>
        </a:spcBef>
        <a:spcAft>
          <a:spcPct val="0"/>
        </a:spcAft>
        <a:buClr>
          <a:schemeClr val="tx2"/>
        </a:buClr>
        <a:buFont typeface="Wingdings" pitchFamily="2" charset="2"/>
        <a:defRPr>
          <a:solidFill>
            <a:schemeClr val="bg1"/>
          </a:solidFill>
          <a:latin typeface="+mn-lt"/>
          <a:cs typeface="+mn-cs"/>
        </a:defRPr>
      </a:lvl2pPr>
      <a:lvl3pPr marL="1143000" indent="-228600" algn="l" rtl="0" eaLnBrk="0" fontAlgn="base" hangingPunct="0">
        <a:lnSpc>
          <a:spcPct val="90000"/>
        </a:lnSpc>
        <a:spcBef>
          <a:spcPct val="0"/>
        </a:spcBef>
        <a:spcAft>
          <a:spcPct val="0"/>
        </a:spcAft>
        <a:buClr>
          <a:schemeClr val="tx2"/>
        </a:buClr>
        <a:buFont typeface="Wingdings" pitchFamily="2" charset="2"/>
        <a:defRPr>
          <a:solidFill>
            <a:schemeClr val="bg1"/>
          </a:solidFill>
          <a:latin typeface="+mn-lt"/>
          <a:cs typeface="+mn-cs"/>
        </a:defRPr>
      </a:lvl3pPr>
      <a:lvl4pPr marL="1600200" indent="-228600" algn="l" rtl="0" eaLnBrk="0" fontAlgn="base" hangingPunct="0">
        <a:lnSpc>
          <a:spcPct val="90000"/>
        </a:lnSpc>
        <a:spcBef>
          <a:spcPct val="0"/>
        </a:spcBef>
        <a:spcAft>
          <a:spcPct val="0"/>
        </a:spcAft>
        <a:buClr>
          <a:schemeClr val="tx2"/>
        </a:buClr>
        <a:buFont typeface="Wingdings" pitchFamily="2" charset="2"/>
        <a:defRPr>
          <a:solidFill>
            <a:schemeClr val="bg1"/>
          </a:solidFill>
          <a:latin typeface="+mn-lt"/>
          <a:cs typeface="+mn-cs"/>
        </a:defRPr>
      </a:lvl4pPr>
      <a:lvl5pPr marL="2057400" indent="-228600" algn="l" rtl="0" eaLnBrk="0" fontAlgn="base" hangingPunct="0">
        <a:lnSpc>
          <a:spcPct val="90000"/>
        </a:lnSpc>
        <a:spcBef>
          <a:spcPct val="0"/>
        </a:spcBef>
        <a:spcAft>
          <a:spcPct val="0"/>
        </a:spcAft>
        <a:buClr>
          <a:schemeClr val="tx2"/>
        </a:buClr>
        <a:buFont typeface="Wingdings" pitchFamily="2" charset="2"/>
        <a:defRPr>
          <a:solidFill>
            <a:schemeClr val="bg1"/>
          </a:solidFill>
          <a:latin typeface="+mn-lt"/>
          <a:cs typeface="+mn-cs"/>
        </a:defRPr>
      </a:lvl5pPr>
      <a:lvl6pPr marL="2514600" indent="-228600" algn="l" rtl="0" fontAlgn="base">
        <a:lnSpc>
          <a:spcPct val="90000"/>
        </a:lnSpc>
        <a:spcBef>
          <a:spcPct val="0"/>
        </a:spcBef>
        <a:spcAft>
          <a:spcPct val="0"/>
        </a:spcAft>
        <a:buClr>
          <a:schemeClr val="tx2"/>
        </a:buClr>
        <a:buFont typeface="Wingdings" pitchFamily="2" charset="2"/>
        <a:defRPr>
          <a:solidFill>
            <a:schemeClr val="bg1"/>
          </a:solidFill>
          <a:latin typeface="+mn-lt"/>
          <a:cs typeface="+mn-cs"/>
        </a:defRPr>
      </a:lvl6pPr>
      <a:lvl7pPr marL="2971800" indent="-228600" algn="l" rtl="0" fontAlgn="base">
        <a:lnSpc>
          <a:spcPct val="90000"/>
        </a:lnSpc>
        <a:spcBef>
          <a:spcPct val="0"/>
        </a:spcBef>
        <a:spcAft>
          <a:spcPct val="0"/>
        </a:spcAft>
        <a:buClr>
          <a:schemeClr val="tx2"/>
        </a:buClr>
        <a:buFont typeface="Wingdings" pitchFamily="2" charset="2"/>
        <a:defRPr>
          <a:solidFill>
            <a:schemeClr val="bg1"/>
          </a:solidFill>
          <a:latin typeface="+mn-lt"/>
          <a:cs typeface="+mn-cs"/>
        </a:defRPr>
      </a:lvl7pPr>
      <a:lvl8pPr marL="3429000" indent="-228600" algn="l" rtl="0" fontAlgn="base">
        <a:lnSpc>
          <a:spcPct val="90000"/>
        </a:lnSpc>
        <a:spcBef>
          <a:spcPct val="0"/>
        </a:spcBef>
        <a:spcAft>
          <a:spcPct val="0"/>
        </a:spcAft>
        <a:buClr>
          <a:schemeClr val="tx2"/>
        </a:buClr>
        <a:buFont typeface="Wingdings" pitchFamily="2" charset="2"/>
        <a:defRPr>
          <a:solidFill>
            <a:schemeClr val="bg1"/>
          </a:solidFill>
          <a:latin typeface="+mn-lt"/>
          <a:cs typeface="+mn-cs"/>
        </a:defRPr>
      </a:lvl8pPr>
      <a:lvl9pPr marL="3886200" indent="-228600" algn="l" rtl="0" fontAlgn="base">
        <a:lnSpc>
          <a:spcPct val="90000"/>
        </a:lnSpc>
        <a:spcBef>
          <a:spcPct val="0"/>
        </a:spcBef>
        <a:spcAft>
          <a:spcPct val="0"/>
        </a:spcAft>
        <a:buClr>
          <a:schemeClr val="tx2"/>
        </a:buClr>
        <a:buFont typeface="Wingdings" pitchFamily="2" charset="2"/>
        <a:defRPr>
          <a:solidFill>
            <a:schemeClr val="bg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13314" name="Picture 8" descr="blue_large_segue_bar"/>
          <p:cNvPicPr>
            <a:picLocks noChangeAspect="1" noChangeArrowheads="1"/>
          </p:cNvPicPr>
          <p:nvPr userDrawn="1"/>
        </p:nvPicPr>
        <p:blipFill>
          <a:blip r:embed="rId13"/>
          <a:srcRect/>
          <a:stretch>
            <a:fillRect/>
          </a:stretch>
        </p:blipFill>
        <p:spPr bwMode="auto">
          <a:xfrm>
            <a:off x="-9525" y="109538"/>
            <a:ext cx="9153525" cy="6519862"/>
          </a:xfrm>
          <a:prstGeom prst="rect">
            <a:avLst/>
          </a:prstGeom>
          <a:noFill/>
          <a:ln w="9525">
            <a:noFill/>
            <a:miter lim="800000"/>
            <a:headEnd/>
            <a:tailEnd/>
          </a:ln>
        </p:spPr>
      </p:pic>
      <p:grpSp>
        <p:nvGrpSpPr>
          <p:cNvPr id="13315" name="Group 3"/>
          <p:cNvGrpSpPr>
            <a:grpSpLocks/>
          </p:cNvGrpSpPr>
          <p:nvPr userDrawn="1"/>
        </p:nvGrpSpPr>
        <p:grpSpPr bwMode="auto">
          <a:xfrm>
            <a:off x="-9525" y="4513263"/>
            <a:ext cx="9153525" cy="2232025"/>
            <a:chOff x="0" y="2598"/>
            <a:chExt cx="5760" cy="1290"/>
          </a:xfrm>
        </p:grpSpPr>
        <p:sp>
          <p:nvSpPr>
            <p:cNvPr id="2053" name="Rectangle 4"/>
            <p:cNvSpPr>
              <a:spLocks noChangeArrowheads="1"/>
            </p:cNvSpPr>
            <p:nvPr/>
          </p:nvSpPr>
          <p:spPr bwMode="gray">
            <a:xfrm>
              <a:off x="0" y="2598"/>
              <a:ext cx="5760" cy="1290"/>
            </a:xfrm>
            <a:prstGeom prst="rect">
              <a:avLst/>
            </a:prstGeom>
            <a:solidFill>
              <a:srgbClr val="216A8B"/>
            </a:solidFill>
            <a:ln w="9525" algn="ctr">
              <a:noFill/>
              <a:miter lim="800000"/>
              <a:headEnd/>
              <a:tailEnd/>
            </a:ln>
            <a:effectLst/>
          </p:spPr>
          <p:txBody>
            <a:bodyPr wrap="none" anchor="ctr"/>
            <a:lstStyle/>
            <a:p>
              <a:pPr algn="ctr">
                <a:defRPr/>
              </a:pPr>
              <a:endParaRPr lang="en-US"/>
            </a:p>
          </p:txBody>
        </p:sp>
        <p:sp>
          <p:nvSpPr>
            <p:cNvPr id="2054" name="Line 5"/>
            <p:cNvSpPr>
              <a:spLocks noChangeShapeType="1"/>
            </p:cNvSpPr>
            <p:nvPr/>
          </p:nvSpPr>
          <p:spPr bwMode="gray">
            <a:xfrm>
              <a:off x="0" y="2598"/>
              <a:ext cx="5760" cy="0"/>
            </a:xfrm>
            <a:prstGeom prst="line">
              <a:avLst/>
            </a:prstGeom>
            <a:noFill/>
            <a:ln w="19050">
              <a:solidFill>
                <a:schemeClr val="bg1"/>
              </a:solidFill>
              <a:round/>
              <a:headEnd/>
              <a:tailEnd/>
            </a:ln>
            <a:effectLst/>
          </p:spPr>
          <p:txBody>
            <a:bodyPr wrap="none" anchor="ctr">
              <a:spAutoFit/>
            </a:bodyPr>
            <a:lstStyle/>
            <a:p>
              <a:pPr algn="ctr">
                <a:defRPr/>
              </a:pPr>
              <a:endParaRPr lang="en-US"/>
            </a:p>
          </p:txBody>
        </p:sp>
        <p:sp>
          <p:nvSpPr>
            <p:cNvPr id="2055" name="Line 6"/>
            <p:cNvSpPr>
              <a:spLocks noChangeShapeType="1"/>
            </p:cNvSpPr>
            <p:nvPr userDrawn="1"/>
          </p:nvSpPr>
          <p:spPr bwMode="gray">
            <a:xfrm>
              <a:off x="0" y="3888"/>
              <a:ext cx="5760" cy="0"/>
            </a:xfrm>
            <a:prstGeom prst="line">
              <a:avLst/>
            </a:prstGeom>
            <a:noFill/>
            <a:ln w="19050">
              <a:solidFill>
                <a:schemeClr val="bg1"/>
              </a:solidFill>
              <a:round/>
              <a:headEnd/>
              <a:tailEnd/>
            </a:ln>
            <a:effectLst/>
          </p:spPr>
          <p:txBody>
            <a:bodyPr wrap="none" anchor="ctr">
              <a:spAutoFit/>
            </a:bodyPr>
            <a:lstStyle/>
            <a:p>
              <a:pPr algn="ctr">
                <a:defRPr/>
              </a:pPr>
              <a:endParaRPr lang="en-US"/>
            </a:p>
          </p:txBody>
        </p:sp>
      </p:grpSp>
      <p:sp>
        <p:nvSpPr>
          <p:cNvPr id="1595399" name="Rectangle 7"/>
          <p:cNvSpPr>
            <a:spLocks noGrp="1" noChangeArrowheads="1"/>
          </p:cNvSpPr>
          <p:nvPr>
            <p:ph type="title"/>
          </p:nvPr>
        </p:nvSpPr>
        <p:spPr bwMode="gray">
          <a:xfrm>
            <a:off x="457200" y="3619500"/>
            <a:ext cx="7543800" cy="557213"/>
          </a:xfrm>
          <a:prstGeom prst="rect">
            <a:avLst/>
          </a:prstGeom>
          <a:noFill/>
          <a:ln w="9525" algn="ctr">
            <a:noFill/>
            <a:miter lim="800000"/>
            <a:headEnd/>
            <a:tailEnd/>
          </a:ln>
        </p:spPr>
        <p:txBody>
          <a:bodyPr vert="horz" wrap="square" lIns="91440" tIns="45720" rIns="91440" bIns="45720" numCol="1" anchor="b" anchorCtr="0" compatLnSpc="1">
            <a:prstTxWarp prst="textNoShape">
              <a:avLst/>
            </a:prstTxWarp>
            <a:spAutoFit/>
          </a:bodyPr>
          <a:lstStyle/>
          <a:p>
            <a:pPr lvl="0"/>
            <a:r>
              <a:rPr lang="en-US" smtClean="0"/>
              <a:t>Click to edit Master title style</a:t>
            </a:r>
          </a:p>
        </p:txBody>
      </p:sp>
    </p:spTree>
  </p:cSld>
  <p:clrMap bg1="lt1" tx1="dk1" bg2="lt2" tx2="dk2" accent1="accent1" accent2="accent2" accent3="accent3" accent4="accent4" accent5="accent5" accent6="accent6" hlink="hlink" folHlink="folHlink"/>
  <p:sldLayoutIdLst>
    <p:sldLayoutId id="2147483710" r:id="rId1"/>
    <p:sldLayoutId id="2147483709" r:id="rId2"/>
    <p:sldLayoutId id="2147483708" r:id="rId3"/>
    <p:sldLayoutId id="2147483707" r:id="rId4"/>
    <p:sldLayoutId id="2147483706" r:id="rId5"/>
    <p:sldLayoutId id="2147483705" r:id="rId6"/>
    <p:sldLayoutId id="2147483704" r:id="rId7"/>
    <p:sldLayoutId id="2147483703" r:id="rId8"/>
    <p:sldLayoutId id="2147483702" r:id="rId9"/>
    <p:sldLayoutId id="2147483701" r:id="rId10"/>
    <p:sldLayoutId id="2147483700" r:id="rId11"/>
  </p:sldLayoutIdLst>
  <p:timing>
    <p:tnLst>
      <p:par>
        <p:cTn id="1" dur="indefinite" restart="never" nodeType="tmRoot">
          <p:childTnLst>
            <p:seq concurrent="1" nextAc="seek">
              <p:cTn id="2" dur="indefinite" nodeType="mainSeq">
                <p:childTnLst>
                  <p:par>
                    <p:cTn id="3" fill="hold" nodeType="clickPar">
                      <p:stCondLst>
                        <p:cond delay="indefinite"/>
                        <p:cond delay="0"/>
                      </p:stCondLst>
                      <p:childTnLst>
                        <p:par>
                          <p:cTn id="4" fill="hold" nodeType="withGroup">
                            <p:stCondLst>
                              <p:cond delay="0"/>
                            </p:stCondLst>
                            <p:childTnLst>
                              <p:par>
                                <p:cTn id="5" presetID="10" presetClass="entr" presetSubtype="0" fill="hold" grpId="0" nodeType="withEffect">
                                  <p:stCondLst>
                                    <p:cond delay="500"/>
                                  </p:stCondLst>
                                  <p:childTnLst>
                                    <p:set>
                                      <p:cBhvr>
                                        <p:cTn id="6" dur="1" fill="hold">
                                          <p:stCondLst>
                                            <p:cond delay="0"/>
                                          </p:stCondLst>
                                        </p:cTn>
                                        <p:tgtEl>
                                          <p:spTgt spid="1595399"/>
                                        </p:tgtEl>
                                        <p:attrNameLst>
                                          <p:attrName>style.visibility</p:attrName>
                                        </p:attrNameLst>
                                      </p:cBhvr>
                                      <p:to>
                                        <p:strVal val="visible"/>
                                      </p:to>
                                    </p:set>
                                    <p:animEffect transition="in" filter="fade">
                                      <p:cBhvr>
                                        <p:cTn id="7" dur="500"/>
                                        <p:tgtEl>
                                          <p:spTgt spid="159539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95399" grpId="0"/>
    </p:bldLst>
  </p:timing>
  <p:txStyles>
    <p:titleStyle>
      <a:lvl1pPr algn="l" rtl="0" eaLnBrk="0" fontAlgn="base" hangingPunct="0">
        <a:lnSpc>
          <a:spcPct val="90000"/>
        </a:lnSpc>
        <a:spcBef>
          <a:spcPct val="0"/>
        </a:spcBef>
        <a:spcAft>
          <a:spcPct val="0"/>
        </a:spcAft>
        <a:defRPr sz="3400" b="1">
          <a:solidFill>
            <a:schemeClr val="bg1"/>
          </a:solidFill>
          <a:latin typeface="+mj-lt"/>
          <a:ea typeface="+mj-ea"/>
          <a:cs typeface="+mj-cs"/>
        </a:defRPr>
      </a:lvl1pPr>
      <a:lvl2pPr algn="l" rtl="0" eaLnBrk="0" fontAlgn="base" hangingPunct="0">
        <a:lnSpc>
          <a:spcPct val="90000"/>
        </a:lnSpc>
        <a:spcBef>
          <a:spcPct val="0"/>
        </a:spcBef>
        <a:spcAft>
          <a:spcPct val="0"/>
        </a:spcAft>
        <a:defRPr sz="3400" b="1">
          <a:solidFill>
            <a:schemeClr val="bg1"/>
          </a:solidFill>
          <a:latin typeface="Arial Narrow" pitchFamily="34" charset="0"/>
          <a:cs typeface="Arial" charset="0"/>
        </a:defRPr>
      </a:lvl2pPr>
      <a:lvl3pPr algn="l" rtl="0" eaLnBrk="0" fontAlgn="base" hangingPunct="0">
        <a:lnSpc>
          <a:spcPct val="90000"/>
        </a:lnSpc>
        <a:spcBef>
          <a:spcPct val="0"/>
        </a:spcBef>
        <a:spcAft>
          <a:spcPct val="0"/>
        </a:spcAft>
        <a:defRPr sz="3400" b="1">
          <a:solidFill>
            <a:schemeClr val="bg1"/>
          </a:solidFill>
          <a:latin typeface="Arial Narrow" pitchFamily="34" charset="0"/>
          <a:cs typeface="Arial" charset="0"/>
        </a:defRPr>
      </a:lvl3pPr>
      <a:lvl4pPr algn="l" rtl="0" eaLnBrk="0" fontAlgn="base" hangingPunct="0">
        <a:lnSpc>
          <a:spcPct val="90000"/>
        </a:lnSpc>
        <a:spcBef>
          <a:spcPct val="0"/>
        </a:spcBef>
        <a:spcAft>
          <a:spcPct val="0"/>
        </a:spcAft>
        <a:defRPr sz="3400" b="1">
          <a:solidFill>
            <a:schemeClr val="bg1"/>
          </a:solidFill>
          <a:latin typeface="Arial Narrow" pitchFamily="34" charset="0"/>
          <a:cs typeface="Arial" charset="0"/>
        </a:defRPr>
      </a:lvl4pPr>
      <a:lvl5pPr algn="l" rtl="0" eaLnBrk="0" fontAlgn="base" hangingPunct="0">
        <a:lnSpc>
          <a:spcPct val="90000"/>
        </a:lnSpc>
        <a:spcBef>
          <a:spcPct val="0"/>
        </a:spcBef>
        <a:spcAft>
          <a:spcPct val="0"/>
        </a:spcAft>
        <a:defRPr sz="3400" b="1">
          <a:solidFill>
            <a:schemeClr val="bg1"/>
          </a:solidFill>
          <a:latin typeface="Arial Narrow" pitchFamily="34" charset="0"/>
          <a:cs typeface="Arial" charset="0"/>
        </a:defRPr>
      </a:lvl5pPr>
      <a:lvl6pPr marL="457200" algn="l" rtl="0" fontAlgn="base">
        <a:lnSpc>
          <a:spcPct val="90000"/>
        </a:lnSpc>
        <a:spcBef>
          <a:spcPct val="0"/>
        </a:spcBef>
        <a:spcAft>
          <a:spcPct val="0"/>
        </a:spcAft>
        <a:defRPr sz="3400" b="1">
          <a:solidFill>
            <a:schemeClr val="bg1"/>
          </a:solidFill>
          <a:latin typeface="Arial Narrow" pitchFamily="34" charset="0"/>
          <a:cs typeface="Arial" charset="0"/>
        </a:defRPr>
      </a:lvl6pPr>
      <a:lvl7pPr marL="914400" algn="l" rtl="0" fontAlgn="base">
        <a:lnSpc>
          <a:spcPct val="90000"/>
        </a:lnSpc>
        <a:spcBef>
          <a:spcPct val="0"/>
        </a:spcBef>
        <a:spcAft>
          <a:spcPct val="0"/>
        </a:spcAft>
        <a:defRPr sz="3400" b="1">
          <a:solidFill>
            <a:schemeClr val="bg1"/>
          </a:solidFill>
          <a:latin typeface="Arial Narrow" pitchFamily="34" charset="0"/>
          <a:cs typeface="Arial" charset="0"/>
        </a:defRPr>
      </a:lvl7pPr>
      <a:lvl8pPr marL="1371600" algn="l" rtl="0" fontAlgn="base">
        <a:lnSpc>
          <a:spcPct val="90000"/>
        </a:lnSpc>
        <a:spcBef>
          <a:spcPct val="0"/>
        </a:spcBef>
        <a:spcAft>
          <a:spcPct val="0"/>
        </a:spcAft>
        <a:defRPr sz="3400" b="1">
          <a:solidFill>
            <a:schemeClr val="bg1"/>
          </a:solidFill>
          <a:latin typeface="Arial Narrow" pitchFamily="34" charset="0"/>
          <a:cs typeface="Arial" charset="0"/>
        </a:defRPr>
      </a:lvl8pPr>
      <a:lvl9pPr marL="1828800" algn="l" rtl="0" fontAlgn="base">
        <a:lnSpc>
          <a:spcPct val="90000"/>
        </a:lnSpc>
        <a:spcBef>
          <a:spcPct val="0"/>
        </a:spcBef>
        <a:spcAft>
          <a:spcPct val="0"/>
        </a:spcAft>
        <a:defRPr sz="3400" b="1">
          <a:solidFill>
            <a:schemeClr val="bg1"/>
          </a:solidFill>
          <a:latin typeface="Arial Narrow" pitchFamily="34"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rgbClr val="FFFFFF"/>
        </a:solidFill>
        <a:effectLst/>
      </p:bgPr>
    </p:bg>
    <p:spTree>
      <p:nvGrpSpPr>
        <p:cNvPr id="1" name=""/>
        <p:cNvGrpSpPr/>
        <p:nvPr/>
      </p:nvGrpSpPr>
      <p:grpSpPr>
        <a:xfrm>
          <a:off x="0" y="0"/>
          <a:ext cx="0" cy="0"/>
          <a:chOff x="0" y="0"/>
          <a:chExt cx="0" cy="0"/>
        </a:xfrm>
      </p:grpSpPr>
      <p:pic>
        <p:nvPicPr>
          <p:cNvPr id="25602" name="Picture 52" descr="thrive_logo"/>
          <p:cNvPicPr>
            <a:picLocks noChangeAspect="1" noChangeArrowheads="1"/>
          </p:cNvPicPr>
          <p:nvPr userDrawn="1"/>
        </p:nvPicPr>
        <p:blipFill>
          <a:blip r:embed="rId13"/>
          <a:srcRect/>
          <a:stretch>
            <a:fillRect/>
          </a:stretch>
        </p:blipFill>
        <p:spPr bwMode="auto">
          <a:xfrm>
            <a:off x="6249988" y="6249988"/>
            <a:ext cx="2454275" cy="423862"/>
          </a:xfrm>
          <a:prstGeom prst="rect">
            <a:avLst/>
          </a:prstGeom>
          <a:noFill/>
          <a:ln w="9525">
            <a:noFill/>
            <a:miter lim="800000"/>
            <a:headEnd/>
            <a:tailEnd/>
          </a:ln>
        </p:spPr>
      </p:pic>
      <p:pic>
        <p:nvPicPr>
          <p:cNvPr id="25603" name="Picture 48" descr="blue2_thin"/>
          <p:cNvPicPr>
            <a:picLocks noChangeAspect="1" noChangeArrowheads="1"/>
          </p:cNvPicPr>
          <p:nvPr userDrawn="1"/>
        </p:nvPicPr>
        <p:blipFill>
          <a:blip r:embed="rId14"/>
          <a:srcRect/>
          <a:stretch>
            <a:fillRect/>
          </a:stretch>
        </p:blipFill>
        <p:spPr bwMode="auto">
          <a:xfrm>
            <a:off x="-15875" y="0"/>
            <a:ext cx="9159875" cy="114300"/>
          </a:xfrm>
          <a:prstGeom prst="rect">
            <a:avLst/>
          </a:prstGeom>
          <a:noFill/>
          <a:ln w="9525">
            <a:noFill/>
            <a:miter lim="800000"/>
            <a:headEnd/>
            <a:tailEnd/>
          </a:ln>
        </p:spPr>
      </p:pic>
      <p:sp>
        <p:nvSpPr>
          <p:cNvPr id="25604" name="Rectangle 3"/>
          <p:cNvSpPr>
            <a:spLocks noGrp="1" noChangeArrowheads="1"/>
          </p:cNvSpPr>
          <p:nvPr>
            <p:ph type="title"/>
          </p:nvPr>
        </p:nvSpPr>
        <p:spPr bwMode="gray">
          <a:xfrm>
            <a:off x="457200" y="684213"/>
            <a:ext cx="8229600" cy="557212"/>
          </a:xfrm>
          <a:prstGeom prst="rect">
            <a:avLst/>
          </a:prstGeom>
          <a:noFill/>
          <a:ln w="9525">
            <a:noFill/>
            <a:miter lim="800000"/>
            <a:headEnd/>
            <a:tailEnd/>
          </a:ln>
        </p:spPr>
        <p:txBody>
          <a:bodyPr vert="horz" wrap="square" lIns="91440" tIns="45720" rIns="91440" bIns="45720" numCol="1" anchor="b" anchorCtr="0" compatLnSpc="1">
            <a:prstTxWarp prst="textNoShape">
              <a:avLst/>
            </a:prstTxWarp>
            <a:spAutoFit/>
          </a:bodyPr>
          <a:lstStyle/>
          <a:p>
            <a:pPr lvl="0"/>
            <a:r>
              <a:rPr lang="en-US" smtClean="0"/>
              <a:t>Click to edit Master title style</a:t>
            </a:r>
          </a:p>
        </p:txBody>
      </p:sp>
      <p:sp>
        <p:nvSpPr>
          <p:cNvPr id="25605" name="Rectangle 4"/>
          <p:cNvSpPr>
            <a:spLocks noGrp="1" noChangeArrowheads="1"/>
          </p:cNvSpPr>
          <p:nvPr>
            <p:ph type="body" idx="1"/>
          </p:nvPr>
        </p:nvSpPr>
        <p:spPr bwMode="gray">
          <a:xfrm>
            <a:off x="457200" y="1736725"/>
            <a:ext cx="8229600" cy="1827213"/>
          </a:xfrm>
          <a:prstGeom prst="rect">
            <a:avLst/>
          </a:prstGeom>
          <a:noFill/>
          <a:ln w="9525">
            <a:noFill/>
            <a:miter lim="800000"/>
            <a:headEnd/>
            <a:tailEnd/>
          </a:ln>
        </p:spPr>
        <p:txBody>
          <a:bodyPr vert="horz" wrap="square" lIns="91440" tIns="45720" rIns="91440" bIns="45720" numCol="1" anchor="t" anchorCtr="0" compatLnSpc="1">
            <a:prstTxWarp prst="textNoShape">
              <a:avLst/>
            </a:prstTxWarp>
            <a:sp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529862" name="Rectangle 6"/>
          <p:cNvSpPr>
            <a:spLocks noGrp="1" noChangeArrowheads="1"/>
          </p:cNvSpPr>
          <p:nvPr>
            <p:ph type="sldNum" sz="quarter" idx="4"/>
          </p:nvPr>
        </p:nvSpPr>
        <p:spPr bwMode="gray">
          <a:xfrm>
            <a:off x="76200" y="6477000"/>
            <a:ext cx="466725" cy="228600"/>
          </a:xfrm>
          <a:prstGeom prst="rect">
            <a:avLst/>
          </a:prstGeom>
          <a:noFill/>
          <a:ln>
            <a:noFill/>
          </a:ln>
          <a:effectLst/>
          <a:extLst>
            <a:ext uri="{909E8E84-426E-40DD-AFC4-6F175D3DCCD1}"/>
            <a:ext uri="{91240B29-F687-4F45-9708-019B960494DF}"/>
            <a:ext uri="{AF507438-7753-43E0-B8FC-AC1667EBCBE1}"/>
          </a:extLst>
        </p:spPr>
        <p:txBody>
          <a:bodyPr vert="horz" wrap="square" lIns="91440" tIns="45720" rIns="91440" bIns="45720" numCol="1" anchor="t" anchorCtr="0" compatLnSpc="1">
            <a:prstTxWarp prst="textNoShape">
              <a:avLst/>
            </a:prstTxWarp>
            <a:spAutoFit/>
          </a:bodyPr>
          <a:lstStyle>
            <a:lvl1pPr algn="r">
              <a:defRPr sz="900">
                <a:solidFill>
                  <a:srgbClr val="414636"/>
                </a:solidFill>
                <a:cs typeface="+mn-cs"/>
              </a:defRPr>
            </a:lvl1pPr>
          </a:lstStyle>
          <a:p>
            <a:pPr>
              <a:defRPr/>
            </a:pPr>
            <a:fld id="{C520C024-5D0C-4060-AF94-08543D81C05C}" type="slidenum">
              <a:rPr lang="en-US"/>
              <a:pPr>
                <a:defRPr/>
              </a:pPr>
              <a:t>‹#›</a:t>
            </a:fld>
            <a:endParaRPr lang="en-US"/>
          </a:p>
        </p:txBody>
      </p:sp>
      <p:sp>
        <p:nvSpPr>
          <p:cNvPr id="1529905" name="Rectangle 49"/>
          <p:cNvSpPr>
            <a:spLocks noGrp="1" noChangeArrowheads="1"/>
          </p:cNvSpPr>
          <p:nvPr>
            <p:ph type="ftr" sz="quarter" idx="3"/>
          </p:nvPr>
        </p:nvSpPr>
        <p:spPr bwMode="gray">
          <a:xfrm>
            <a:off x="1428750" y="6477000"/>
            <a:ext cx="4448175" cy="228600"/>
          </a:xfrm>
          <a:prstGeom prst="rect">
            <a:avLst/>
          </a:prstGeom>
          <a:noFill/>
          <a:ln>
            <a:noFill/>
          </a:ln>
          <a:effectLst/>
          <a:extLst>
            <a:ext uri="{909E8E84-426E-40DD-AFC4-6F175D3DCCD1}"/>
            <a:ext uri="{91240B29-F687-4F45-9708-019B960494DF}"/>
            <a:ext uri="{AF507438-7753-43E0-B8FC-AC1667EBCBE1}"/>
          </a:extLst>
        </p:spPr>
        <p:txBody>
          <a:bodyPr vert="horz" wrap="square" lIns="91440" tIns="45720" rIns="91440" bIns="45720" numCol="1" anchor="t" anchorCtr="0" compatLnSpc="1">
            <a:prstTxWarp prst="textNoShape">
              <a:avLst/>
            </a:prstTxWarp>
            <a:spAutoFit/>
          </a:bodyPr>
          <a:lstStyle>
            <a:lvl1pPr algn="l">
              <a:defRPr sz="900">
                <a:solidFill>
                  <a:schemeClr val="bg2"/>
                </a:solidFill>
                <a:cs typeface="+mn-cs"/>
              </a:defRPr>
            </a:lvl1pPr>
          </a:lstStyle>
          <a:p>
            <a:pPr>
              <a:defRPr/>
            </a:pPr>
            <a:r>
              <a:rPr lang="en-US"/>
              <a:t>|     © 2011 Kaiser Foundation Health Plan, Inc. For internal use only.</a:t>
            </a:r>
          </a:p>
        </p:txBody>
      </p:sp>
      <p:sp>
        <p:nvSpPr>
          <p:cNvPr id="1529906" name="Rectangle 50"/>
          <p:cNvSpPr>
            <a:spLocks noGrp="1" noChangeArrowheads="1"/>
          </p:cNvSpPr>
          <p:nvPr>
            <p:ph type="dt" sz="half" idx="2"/>
          </p:nvPr>
        </p:nvSpPr>
        <p:spPr bwMode="gray">
          <a:xfrm>
            <a:off x="457200" y="6477000"/>
            <a:ext cx="1276350" cy="228600"/>
          </a:xfrm>
          <a:prstGeom prst="rect">
            <a:avLst/>
          </a:prstGeom>
          <a:noFill/>
          <a:ln>
            <a:noFill/>
          </a:ln>
          <a:effectLst/>
          <a:extLst>
            <a:ext uri="{909E8E84-426E-40DD-AFC4-6F175D3DCCD1}"/>
            <a:ext uri="{91240B29-F687-4F45-9708-019B960494DF}"/>
            <a:ext uri="{AF507438-7753-43E0-B8FC-AC1667EBCBE1}"/>
          </a:extLst>
        </p:spPr>
        <p:txBody>
          <a:bodyPr vert="horz" wrap="square" lIns="91440" tIns="45720" rIns="91440" bIns="45720" numCol="1" anchor="t" anchorCtr="0" compatLnSpc="1">
            <a:prstTxWarp prst="textNoShape">
              <a:avLst/>
            </a:prstTxWarp>
            <a:spAutoFit/>
          </a:bodyPr>
          <a:lstStyle>
            <a:lvl1pPr algn="l">
              <a:defRPr sz="900">
                <a:solidFill>
                  <a:schemeClr val="bg2"/>
                </a:solidFill>
                <a:cs typeface="+mn-cs"/>
              </a:defRPr>
            </a:lvl1pPr>
          </a:lstStyle>
          <a:p>
            <a:pPr>
              <a:defRPr/>
            </a:pPr>
            <a:fld id="{E4CFDB40-7A65-420F-8304-9631B8EBC4BB}" type="datetime4">
              <a:rPr lang="en-US"/>
              <a:pPr>
                <a:defRPr/>
              </a:pPr>
              <a:t>November 2, 2012</a:t>
            </a:fld>
            <a:endParaRPr lang="en-US"/>
          </a:p>
        </p:txBody>
      </p:sp>
    </p:spTree>
  </p:cSld>
  <p:clrMap bg1="lt1" tx1="dk1" bg2="lt2" tx2="dk2" accent1="accent1" accent2="accent2" accent3="accent3" accent4="accent4" accent5="accent5" accent6="accent6" hlink="hlink" folHlink="folHlink"/>
  <p:sldLayoutIdLst>
    <p:sldLayoutId id="2147483721" r:id="rId1"/>
    <p:sldLayoutId id="2147483720" r:id="rId2"/>
    <p:sldLayoutId id="2147483719" r:id="rId3"/>
    <p:sldLayoutId id="2147483718" r:id="rId4"/>
    <p:sldLayoutId id="2147483717" r:id="rId5"/>
    <p:sldLayoutId id="2147483716" r:id="rId6"/>
    <p:sldLayoutId id="2147483715" r:id="rId7"/>
    <p:sldLayoutId id="2147483714" r:id="rId8"/>
    <p:sldLayoutId id="2147483713" r:id="rId9"/>
    <p:sldLayoutId id="2147483712" r:id="rId10"/>
    <p:sldLayoutId id="2147483711" r:id="rId11"/>
  </p:sldLayoutIdLst>
  <p:timing>
    <p:tnLst>
      <p:par>
        <p:cTn id="1" dur="indefinite" restart="never" nodeType="tmRoot"/>
      </p:par>
    </p:tnLst>
  </p:timing>
  <p:hf hdr="0"/>
  <p:txStyles>
    <p:titleStyle>
      <a:lvl1pPr algn="l" rtl="0" eaLnBrk="0" fontAlgn="base" hangingPunct="0">
        <a:lnSpc>
          <a:spcPct val="90000"/>
        </a:lnSpc>
        <a:spcBef>
          <a:spcPct val="0"/>
        </a:spcBef>
        <a:spcAft>
          <a:spcPct val="0"/>
        </a:spcAft>
        <a:defRPr sz="3400" b="1">
          <a:solidFill>
            <a:srgbClr val="216A8B"/>
          </a:solidFill>
          <a:latin typeface="+mj-lt"/>
          <a:ea typeface="+mj-ea"/>
          <a:cs typeface="+mj-cs"/>
        </a:defRPr>
      </a:lvl1pPr>
      <a:lvl2pPr algn="l" rtl="0" eaLnBrk="0" fontAlgn="base" hangingPunct="0">
        <a:lnSpc>
          <a:spcPct val="90000"/>
        </a:lnSpc>
        <a:spcBef>
          <a:spcPct val="0"/>
        </a:spcBef>
        <a:spcAft>
          <a:spcPct val="0"/>
        </a:spcAft>
        <a:defRPr sz="3400" b="1">
          <a:solidFill>
            <a:srgbClr val="216A8B"/>
          </a:solidFill>
          <a:latin typeface="Arial Narrow" pitchFamily="34" charset="0"/>
          <a:cs typeface="Arial" charset="0"/>
        </a:defRPr>
      </a:lvl2pPr>
      <a:lvl3pPr algn="l" rtl="0" eaLnBrk="0" fontAlgn="base" hangingPunct="0">
        <a:lnSpc>
          <a:spcPct val="90000"/>
        </a:lnSpc>
        <a:spcBef>
          <a:spcPct val="0"/>
        </a:spcBef>
        <a:spcAft>
          <a:spcPct val="0"/>
        </a:spcAft>
        <a:defRPr sz="3400" b="1">
          <a:solidFill>
            <a:srgbClr val="216A8B"/>
          </a:solidFill>
          <a:latin typeface="Arial Narrow" pitchFamily="34" charset="0"/>
          <a:cs typeface="Arial" charset="0"/>
        </a:defRPr>
      </a:lvl3pPr>
      <a:lvl4pPr algn="l" rtl="0" eaLnBrk="0" fontAlgn="base" hangingPunct="0">
        <a:lnSpc>
          <a:spcPct val="90000"/>
        </a:lnSpc>
        <a:spcBef>
          <a:spcPct val="0"/>
        </a:spcBef>
        <a:spcAft>
          <a:spcPct val="0"/>
        </a:spcAft>
        <a:defRPr sz="3400" b="1">
          <a:solidFill>
            <a:srgbClr val="216A8B"/>
          </a:solidFill>
          <a:latin typeface="Arial Narrow" pitchFamily="34" charset="0"/>
          <a:cs typeface="Arial" charset="0"/>
        </a:defRPr>
      </a:lvl4pPr>
      <a:lvl5pPr algn="l" rtl="0" eaLnBrk="0" fontAlgn="base" hangingPunct="0">
        <a:lnSpc>
          <a:spcPct val="90000"/>
        </a:lnSpc>
        <a:spcBef>
          <a:spcPct val="0"/>
        </a:spcBef>
        <a:spcAft>
          <a:spcPct val="0"/>
        </a:spcAft>
        <a:defRPr sz="3400" b="1">
          <a:solidFill>
            <a:srgbClr val="216A8B"/>
          </a:solidFill>
          <a:latin typeface="Arial Narrow" pitchFamily="34" charset="0"/>
          <a:cs typeface="Arial" charset="0"/>
        </a:defRPr>
      </a:lvl5pPr>
      <a:lvl6pPr marL="457200" algn="l" rtl="0" fontAlgn="base">
        <a:lnSpc>
          <a:spcPct val="90000"/>
        </a:lnSpc>
        <a:spcBef>
          <a:spcPct val="0"/>
        </a:spcBef>
        <a:spcAft>
          <a:spcPct val="0"/>
        </a:spcAft>
        <a:defRPr sz="3400" b="1">
          <a:solidFill>
            <a:srgbClr val="216A8B"/>
          </a:solidFill>
          <a:latin typeface="Arial Narrow" pitchFamily="34" charset="0"/>
          <a:cs typeface="Arial" charset="0"/>
        </a:defRPr>
      </a:lvl6pPr>
      <a:lvl7pPr marL="914400" algn="l" rtl="0" fontAlgn="base">
        <a:lnSpc>
          <a:spcPct val="90000"/>
        </a:lnSpc>
        <a:spcBef>
          <a:spcPct val="0"/>
        </a:spcBef>
        <a:spcAft>
          <a:spcPct val="0"/>
        </a:spcAft>
        <a:defRPr sz="3400" b="1">
          <a:solidFill>
            <a:srgbClr val="216A8B"/>
          </a:solidFill>
          <a:latin typeface="Arial Narrow" pitchFamily="34" charset="0"/>
          <a:cs typeface="Arial" charset="0"/>
        </a:defRPr>
      </a:lvl7pPr>
      <a:lvl8pPr marL="1371600" algn="l" rtl="0" fontAlgn="base">
        <a:lnSpc>
          <a:spcPct val="90000"/>
        </a:lnSpc>
        <a:spcBef>
          <a:spcPct val="0"/>
        </a:spcBef>
        <a:spcAft>
          <a:spcPct val="0"/>
        </a:spcAft>
        <a:defRPr sz="3400" b="1">
          <a:solidFill>
            <a:srgbClr val="216A8B"/>
          </a:solidFill>
          <a:latin typeface="Arial Narrow" pitchFamily="34" charset="0"/>
          <a:cs typeface="Arial" charset="0"/>
        </a:defRPr>
      </a:lvl8pPr>
      <a:lvl9pPr marL="1828800" algn="l" rtl="0" fontAlgn="base">
        <a:lnSpc>
          <a:spcPct val="90000"/>
        </a:lnSpc>
        <a:spcBef>
          <a:spcPct val="0"/>
        </a:spcBef>
        <a:spcAft>
          <a:spcPct val="0"/>
        </a:spcAft>
        <a:defRPr sz="3400" b="1">
          <a:solidFill>
            <a:srgbClr val="216A8B"/>
          </a:solidFill>
          <a:latin typeface="Arial Narrow" pitchFamily="34" charset="0"/>
          <a:cs typeface="Arial" charset="0"/>
        </a:defRPr>
      </a:lvl9pPr>
    </p:titleStyle>
    <p:bodyStyle>
      <a:lvl1pPr marL="285750" indent="-285750" algn="l" rtl="0" eaLnBrk="0" fontAlgn="base" hangingPunct="0">
        <a:lnSpc>
          <a:spcPct val="95000"/>
        </a:lnSpc>
        <a:spcBef>
          <a:spcPct val="35000"/>
        </a:spcBef>
        <a:spcAft>
          <a:spcPct val="0"/>
        </a:spcAft>
        <a:buClr>
          <a:schemeClr val="tx2"/>
        </a:buClr>
        <a:buFont typeface="Wingdings" pitchFamily="2" charset="2"/>
        <a:buChar char="§"/>
        <a:defRPr sz="2400">
          <a:solidFill>
            <a:schemeClr val="tx1"/>
          </a:solidFill>
          <a:latin typeface="+mn-lt"/>
          <a:ea typeface="+mn-ea"/>
          <a:cs typeface="+mn-cs"/>
        </a:defRPr>
      </a:lvl1pPr>
      <a:lvl2pPr marL="742950" indent="-285750" algn="l" rtl="0" eaLnBrk="0" fontAlgn="base" hangingPunct="0">
        <a:lnSpc>
          <a:spcPct val="95000"/>
        </a:lnSpc>
        <a:spcBef>
          <a:spcPct val="35000"/>
        </a:spcBef>
        <a:spcAft>
          <a:spcPct val="0"/>
        </a:spcAft>
        <a:buClr>
          <a:schemeClr val="tx2"/>
        </a:buClr>
        <a:buFont typeface="Arial" charset="0"/>
        <a:buChar char="–"/>
        <a:defRPr sz="2000">
          <a:solidFill>
            <a:schemeClr val="tx1"/>
          </a:solidFill>
          <a:latin typeface="+mn-lt"/>
          <a:cs typeface="+mn-cs"/>
        </a:defRPr>
      </a:lvl2pPr>
      <a:lvl3pPr marL="1143000" indent="-228600" algn="l" rtl="0" eaLnBrk="0" fontAlgn="base" hangingPunct="0">
        <a:lnSpc>
          <a:spcPct val="95000"/>
        </a:lnSpc>
        <a:spcBef>
          <a:spcPct val="35000"/>
        </a:spcBef>
        <a:spcAft>
          <a:spcPct val="0"/>
        </a:spcAft>
        <a:buClr>
          <a:schemeClr val="tx2"/>
        </a:buClr>
        <a:buFont typeface="Wingdings" pitchFamily="2" charset="2"/>
        <a:buChar char="§"/>
        <a:defRPr>
          <a:solidFill>
            <a:schemeClr val="tx1"/>
          </a:solidFill>
          <a:latin typeface="+mn-lt"/>
          <a:cs typeface="+mn-cs"/>
        </a:defRPr>
      </a:lvl3pPr>
      <a:lvl4pPr marL="1600200" indent="-228600" algn="l" rtl="0" eaLnBrk="0" fontAlgn="base" hangingPunct="0">
        <a:lnSpc>
          <a:spcPct val="95000"/>
        </a:lnSpc>
        <a:spcBef>
          <a:spcPct val="35000"/>
        </a:spcBef>
        <a:spcAft>
          <a:spcPct val="0"/>
        </a:spcAft>
        <a:buClr>
          <a:schemeClr val="tx2"/>
        </a:buClr>
        <a:buChar char="–"/>
        <a:defRPr sz="1600">
          <a:solidFill>
            <a:schemeClr val="tx1"/>
          </a:solidFill>
          <a:latin typeface="+mn-lt"/>
          <a:cs typeface="+mn-cs"/>
        </a:defRPr>
      </a:lvl4pPr>
      <a:lvl5pPr marL="2057400" indent="-228600" algn="l" rtl="0" eaLnBrk="0" fontAlgn="base" hangingPunct="0">
        <a:lnSpc>
          <a:spcPct val="95000"/>
        </a:lnSpc>
        <a:spcBef>
          <a:spcPct val="35000"/>
        </a:spcBef>
        <a:spcAft>
          <a:spcPct val="0"/>
        </a:spcAft>
        <a:buClr>
          <a:schemeClr val="tx2"/>
        </a:buClr>
        <a:buChar char="»"/>
        <a:defRPr sz="1600">
          <a:solidFill>
            <a:schemeClr val="tx1"/>
          </a:solidFill>
          <a:latin typeface="+mn-lt"/>
          <a:cs typeface="+mn-cs"/>
        </a:defRPr>
      </a:lvl5pPr>
      <a:lvl6pPr marL="2514600" indent="-228600" algn="l" rtl="0" fontAlgn="base">
        <a:lnSpc>
          <a:spcPct val="95000"/>
        </a:lnSpc>
        <a:spcBef>
          <a:spcPct val="35000"/>
        </a:spcBef>
        <a:spcAft>
          <a:spcPct val="0"/>
        </a:spcAft>
        <a:buClr>
          <a:schemeClr val="tx2"/>
        </a:buClr>
        <a:buChar char="»"/>
        <a:defRPr sz="1600">
          <a:solidFill>
            <a:schemeClr val="tx1"/>
          </a:solidFill>
          <a:latin typeface="+mn-lt"/>
          <a:cs typeface="+mn-cs"/>
        </a:defRPr>
      </a:lvl6pPr>
      <a:lvl7pPr marL="2971800" indent="-228600" algn="l" rtl="0" fontAlgn="base">
        <a:lnSpc>
          <a:spcPct val="95000"/>
        </a:lnSpc>
        <a:spcBef>
          <a:spcPct val="35000"/>
        </a:spcBef>
        <a:spcAft>
          <a:spcPct val="0"/>
        </a:spcAft>
        <a:buClr>
          <a:schemeClr val="tx2"/>
        </a:buClr>
        <a:buChar char="»"/>
        <a:defRPr sz="1600">
          <a:solidFill>
            <a:schemeClr val="tx1"/>
          </a:solidFill>
          <a:latin typeface="+mn-lt"/>
          <a:cs typeface="+mn-cs"/>
        </a:defRPr>
      </a:lvl7pPr>
      <a:lvl8pPr marL="3429000" indent="-228600" algn="l" rtl="0" fontAlgn="base">
        <a:lnSpc>
          <a:spcPct val="95000"/>
        </a:lnSpc>
        <a:spcBef>
          <a:spcPct val="35000"/>
        </a:spcBef>
        <a:spcAft>
          <a:spcPct val="0"/>
        </a:spcAft>
        <a:buClr>
          <a:schemeClr val="tx2"/>
        </a:buClr>
        <a:buChar char="»"/>
        <a:defRPr sz="1600">
          <a:solidFill>
            <a:schemeClr val="tx1"/>
          </a:solidFill>
          <a:latin typeface="+mn-lt"/>
          <a:cs typeface="+mn-cs"/>
        </a:defRPr>
      </a:lvl8pPr>
      <a:lvl9pPr marL="3886200" indent="-228600" algn="l" rtl="0" fontAlgn="base">
        <a:lnSpc>
          <a:spcPct val="95000"/>
        </a:lnSpc>
        <a:spcBef>
          <a:spcPct val="35000"/>
        </a:spcBef>
        <a:spcAft>
          <a:spcPct val="0"/>
        </a:spcAft>
        <a:buClr>
          <a:schemeClr val="tx2"/>
        </a:buClr>
        <a:buChar char="»"/>
        <a:defRPr sz="16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rgbClr val="FFFFFF"/>
        </a:solidFill>
        <a:effectLst/>
      </p:bgPr>
    </p:bg>
    <p:spTree>
      <p:nvGrpSpPr>
        <p:cNvPr id="1" name=""/>
        <p:cNvGrpSpPr/>
        <p:nvPr/>
      </p:nvGrpSpPr>
      <p:grpSpPr>
        <a:xfrm>
          <a:off x="0" y="0"/>
          <a:ext cx="0" cy="0"/>
          <a:chOff x="0" y="0"/>
          <a:chExt cx="0" cy="0"/>
        </a:xfrm>
      </p:grpSpPr>
      <p:sp>
        <p:nvSpPr>
          <p:cNvPr id="4098" name="Rectangle 2"/>
          <p:cNvSpPr>
            <a:spLocks noChangeArrowheads="1"/>
          </p:cNvSpPr>
          <p:nvPr userDrawn="1"/>
        </p:nvSpPr>
        <p:spPr bwMode="auto">
          <a:xfrm>
            <a:off x="0" y="0"/>
            <a:ext cx="9144000" cy="6858000"/>
          </a:xfrm>
          <a:prstGeom prst="rect">
            <a:avLst/>
          </a:prstGeom>
          <a:solidFill>
            <a:schemeClr val="bg1"/>
          </a:solidFill>
          <a:ln w="9525" algn="ctr">
            <a:noFill/>
            <a:miter lim="800000"/>
            <a:headEnd/>
            <a:tailEnd/>
          </a:ln>
          <a:effectLst/>
        </p:spPr>
        <p:txBody>
          <a:bodyPr anchor="ctr">
            <a:spAutoFit/>
          </a:bodyPr>
          <a:lstStyle/>
          <a:p>
            <a:pPr algn="ctr">
              <a:defRPr/>
            </a:pPr>
            <a:endParaRPr lang="en-US"/>
          </a:p>
        </p:txBody>
      </p:sp>
      <p:sp>
        <p:nvSpPr>
          <p:cNvPr id="37891" name="Rectangle 3"/>
          <p:cNvSpPr>
            <a:spLocks noGrp="1" noChangeArrowheads="1"/>
          </p:cNvSpPr>
          <p:nvPr>
            <p:ph type="title"/>
          </p:nvPr>
        </p:nvSpPr>
        <p:spPr bwMode="gray">
          <a:xfrm>
            <a:off x="0" y="3121025"/>
            <a:ext cx="9144000" cy="750888"/>
          </a:xfrm>
          <a:prstGeom prst="rect">
            <a:avLst/>
          </a:prstGeom>
          <a:noFill/>
          <a:ln w="9525" algn="ctr">
            <a:noFill/>
            <a:miter lim="800000"/>
            <a:headEnd/>
            <a:tailEnd/>
          </a:ln>
        </p:spPr>
        <p:txBody>
          <a:bodyPr vert="horz" wrap="square" lIns="91440" tIns="45720" rIns="91440" bIns="45720" numCol="1" anchor="t" anchorCtr="0" compatLnSpc="1">
            <a:prstTxWarp prst="textNoShape">
              <a:avLst/>
            </a:prstTxWarp>
            <a:spAutoFit/>
          </a:bodyPr>
          <a:lstStyle/>
          <a:p>
            <a:pPr lvl="0"/>
            <a:r>
              <a:rPr lang="en-US" smtClean="0"/>
              <a:t>Click to edit Master title style</a:t>
            </a:r>
          </a:p>
        </p:txBody>
      </p:sp>
    </p:spTree>
  </p:cSld>
  <p:clrMap bg1="lt1" tx1="dk1" bg2="lt2" tx2="dk2" accent1="accent1" accent2="accent2" accent3="accent3" accent4="accent4" accent5="accent5" accent6="accent6" hlink="hlink" folHlink="folHlink"/>
  <p:sldLayoutIdLst>
    <p:sldLayoutId id="2147483732" r:id="rId1"/>
    <p:sldLayoutId id="2147483731" r:id="rId2"/>
    <p:sldLayoutId id="2147483730" r:id="rId3"/>
    <p:sldLayoutId id="2147483729" r:id="rId4"/>
    <p:sldLayoutId id="2147483728" r:id="rId5"/>
    <p:sldLayoutId id="2147483727" r:id="rId6"/>
    <p:sldLayoutId id="2147483726" r:id="rId7"/>
    <p:sldLayoutId id="2147483725" r:id="rId8"/>
    <p:sldLayoutId id="2147483724" r:id="rId9"/>
    <p:sldLayoutId id="2147483723" r:id="rId10"/>
    <p:sldLayoutId id="2147483722" r:id="rId11"/>
  </p:sldLayoutIdLst>
  <p:timing>
    <p:tnLst>
      <p:par>
        <p:cTn id="1" dur="indefinite" restart="never" nodeType="tmRoot"/>
      </p:par>
    </p:tnLst>
  </p:timing>
  <p:txStyles>
    <p:titleStyle>
      <a:lvl1pPr algn="l" rtl="0" eaLnBrk="0" fontAlgn="base" hangingPunct="0">
        <a:lnSpc>
          <a:spcPct val="90000"/>
        </a:lnSpc>
        <a:spcBef>
          <a:spcPct val="0"/>
        </a:spcBef>
        <a:spcAft>
          <a:spcPct val="0"/>
        </a:spcAft>
        <a:defRPr sz="4800" b="1">
          <a:solidFill>
            <a:srgbClr val="216A8B"/>
          </a:solidFill>
          <a:latin typeface="+mj-lt"/>
          <a:ea typeface="+mj-ea"/>
          <a:cs typeface="+mj-cs"/>
        </a:defRPr>
      </a:lvl1pPr>
      <a:lvl2pPr algn="l" rtl="0" eaLnBrk="0" fontAlgn="base" hangingPunct="0">
        <a:lnSpc>
          <a:spcPct val="90000"/>
        </a:lnSpc>
        <a:spcBef>
          <a:spcPct val="0"/>
        </a:spcBef>
        <a:spcAft>
          <a:spcPct val="0"/>
        </a:spcAft>
        <a:defRPr sz="4800" b="1">
          <a:solidFill>
            <a:srgbClr val="216A8B"/>
          </a:solidFill>
          <a:latin typeface="Arial Narrow" pitchFamily="34" charset="0"/>
          <a:cs typeface="Arial" charset="0"/>
        </a:defRPr>
      </a:lvl2pPr>
      <a:lvl3pPr algn="l" rtl="0" eaLnBrk="0" fontAlgn="base" hangingPunct="0">
        <a:lnSpc>
          <a:spcPct val="90000"/>
        </a:lnSpc>
        <a:spcBef>
          <a:spcPct val="0"/>
        </a:spcBef>
        <a:spcAft>
          <a:spcPct val="0"/>
        </a:spcAft>
        <a:defRPr sz="4800" b="1">
          <a:solidFill>
            <a:srgbClr val="216A8B"/>
          </a:solidFill>
          <a:latin typeface="Arial Narrow" pitchFamily="34" charset="0"/>
          <a:cs typeface="Arial" charset="0"/>
        </a:defRPr>
      </a:lvl3pPr>
      <a:lvl4pPr algn="l" rtl="0" eaLnBrk="0" fontAlgn="base" hangingPunct="0">
        <a:lnSpc>
          <a:spcPct val="90000"/>
        </a:lnSpc>
        <a:spcBef>
          <a:spcPct val="0"/>
        </a:spcBef>
        <a:spcAft>
          <a:spcPct val="0"/>
        </a:spcAft>
        <a:defRPr sz="4800" b="1">
          <a:solidFill>
            <a:srgbClr val="216A8B"/>
          </a:solidFill>
          <a:latin typeface="Arial Narrow" pitchFamily="34" charset="0"/>
          <a:cs typeface="Arial" charset="0"/>
        </a:defRPr>
      </a:lvl4pPr>
      <a:lvl5pPr algn="l" rtl="0" eaLnBrk="0" fontAlgn="base" hangingPunct="0">
        <a:lnSpc>
          <a:spcPct val="90000"/>
        </a:lnSpc>
        <a:spcBef>
          <a:spcPct val="0"/>
        </a:spcBef>
        <a:spcAft>
          <a:spcPct val="0"/>
        </a:spcAft>
        <a:defRPr sz="4800" b="1">
          <a:solidFill>
            <a:srgbClr val="216A8B"/>
          </a:solidFill>
          <a:latin typeface="Arial Narrow" pitchFamily="34" charset="0"/>
          <a:cs typeface="Arial" charset="0"/>
        </a:defRPr>
      </a:lvl5pPr>
      <a:lvl6pPr marL="457200" algn="l" rtl="0" fontAlgn="base">
        <a:lnSpc>
          <a:spcPct val="90000"/>
        </a:lnSpc>
        <a:spcBef>
          <a:spcPct val="0"/>
        </a:spcBef>
        <a:spcAft>
          <a:spcPct val="0"/>
        </a:spcAft>
        <a:defRPr sz="4800" b="1">
          <a:solidFill>
            <a:srgbClr val="216A8B"/>
          </a:solidFill>
          <a:latin typeface="Arial Narrow" pitchFamily="34" charset="0"/>
          <a:cs typeface="Arial" charset="0"/>
        </a:defRPr>
      </a:lvl6pPr>
      <a:lvl7pPr marL="914400" algn="l" rtl="0" fontAlgn="base">
        <a:lnSpc>
          <a:spcPct val="90000"/>
        </a:lnSpc>
        <a:spcBef>
          <a:spcPct val="0"/>
        </a:spcBef>
        <a:spcAft>
          <a:spcPct val="0"/>
        </a:spcAft>
        <a:defRPr sz="4800" b="1">
          <a:solidFill>
            <a:srgbClr val="216A8B"/>
          </a:solidFill>
          <a:latin typeface="Arial Narrow" pitchFamily="34" charset="0"/>
          <a:cs typeface="Arial" charset="0"/>
        </a:defRPr>
      </a:lvl7pPr>
      <a:lvl8pPr marL="1371600" algn="l" rtl="0" fontAlgn="base">
        <a:lnSpc>
          <a:spcPct val="90000"/>
        </a:lnSpc>
        <a:spcBef>
          <a:spcPct val="0"/>
        </a:spcBef>
        <a:spcAft>
          <a:spcPct val="0"/>
        </a:spcAft>
        <a:defRPr sz="4800" b="1">
          <a:solidFill>
            <a:srgbClr val="216A8B"/>
          </a:solidFill>
          <a:latin typeface="Arial Narrow" pitchFamily="34" charset="0"/>
          <a:cs typeface="Arial" charset="0"/>
        </a:defRPr>
      </a:lvl8pPr>
      <a:lvl9pPr marL="1828800" algn="l" rtl="0" fontAlgn="base">
        <a:lnSpc>
          <a:spcPct val="90000"/>
        </a:lnSpc>
        <a:spcBef>
          <a:spcPct val="0"/>
        </a:spcBef>
        <a:spcAft>
          <a:spcPct val="0"/>
        </a:spcAft>
        <a:defRPr sz="4800" b="1">
          <a:solidFill>
            <a:srgbClr val="216A8B"/>
          </a:solidFill>
          <a:latin typeface="Arial Narrow" pitchFamily="34" charset="0"/>
          <a:cs typeface="Arial" charset="0"/>
        </a:defRPr>
      </a:lvl9pPr>
    </p:titleStyle>
    <p:bodyStyle>
      <a:lvl1pPr marL="342900" indent="-342900" algn="l" rtl="0" eaLnBrk="0" fontAlgn="base" hangingPunct="0">
        <a:lnSpc>
          <a:spcPct val="90000"/>
        </a:lnSpc>
        <a:spcBef>
          <a:spcPct val="0"/>
        </a:spcBef>
        <a:spcAft>
          <a:spcPct val="0"/>
        </a:spcAft>
        <a:buClr>
          <a:srgbClr val="216A8B"/>
        </a:buClr>
        <a:defRPr sz="2000">
          <a:solidFill>
            <a:schemeClr val="bg1"/>
          </a:solidFill>
          <a:latin typeface="+mn-lt"/>
          <a:ea typeface="+mn-ea"/>
          <a:cs typeface="+mn-cs"/>
        </a:defRPr>
      </a:lvl1pPr>
      <a:lvl2pPr marL="457200" algn="l" rtl="0" eaLnBrk="0" fontAlgn="base" hangingPunct="0">
        <a:lnSpc>
          <a:spcPct val="90000"/>
        </a:lnSpc>
        <a:spcBef>
          <a:spcPct val="0"/>
        </a:spcBef>
        <a:spcAft>
          <a:spcPct val="0"/>
        </a:spcAft>
        <a:buClr>
          <a:srgbClr val="216A8B"/>
        </a:buClr>
        <a:defRPr sz="2000">
          <a:solidFill>
            <a:schemeClr val="bg2"/>
          </a:solidFill>
          <a:latin typeface="+mn-lt"/>
          <a:cs typeface="+mn-cs"/>
        </a:defRPr>
      </a:lvl2pPr>
      <a:lvl3pPr marL="914400" algn="l" rtl="0" eaLnBrk="0" fontAlgn="base" hangingPunct="0">
        <a:lnSpc>
          <a:spcPct val="90000"/>
        </a:lnSpc>
        <a:spcBef>
          <a:spcPct val="0"/>
        </a:spcBef>
        <a:spcAft>
          <a:spcPct val="0"/>
        </a:spcAft>
        <a:buClr>
          <a:srgbClr val="216A8B"/>
        </a:buClr>
        <a:defRPr sz="2000">
          <a:solidFill>
            <a:schemeClr val="bg2"/>
          </a:solidFill>
          <a:latin typeface="+mn-lt"/>
          <a:cs typeface="+mn-cs"/>
        </a:defRPr>
      </a:lvl3pPr>
      <a:lvl4pPr marL="1371600" algn="l" rtl="0" eaLnBrk="0" fontAlgn="base" hangingPunct="0">
        <a:lnSpc>
          <a:spcPct val="90000"/>
        </a:lnSpc>
        <a:spcBef>
          <a:spcPct val="0"/>
        </a:spcBef>
        <a:spcAft>
          <a:spcPct val="0"/>
        </a:spcAft>
        <a:buClr>
          <a:srgbClr val="216A8B"/>
        </a:buClr>
        <a:defRPr sz="2000">
          <a:solidFill>
            <a:schemeClr val="bg2"/>
          </a:solidFill>
          <a:latin typeface="+mn-lt"/>
          <a:cs typeface="+mn-cs"/>
        </a:defRPr>
      </a:lvl4pPr>
      <a:lvl5pPr marL="1828800" algn="l" rtl="0" eaLnBrk="0" fontAlgn="base" hangingPunct="0">
        <a:lnSpc>
          <a:spcPct val="90000"/>
        </a:lnSpc>
        <a:spcBef>
          <a:spcPct val="0"/>
        </a:spcBef>
        <a:spcAft>
          <a:spcPct val="0"/>
        </a:spcAft>
        <a:buClr>
          <a:srgbClr val="216A8B"/>
        </a:buClr>
        <a:defRPr sz="2000">
          <a:solidFill>
            <a:schemeClr val="bg2"/>
          </a:solidFill>
          <a:latin typeface="+mn-lt"/>
          <a:cs typeface="+mn-cs"/>
        </a:defRPr>
      </a:lvl5pPr>
      <a:lvl6pPr marL="2286000" algn="l" rtl="0" fontAlgn="base">
        <a:lnSpc>
          <a:spcPct val="90000"/>
        </a:lnSpc>
        <a:spcBef>
          <a:spcPct val="0"/>
        </a:spcBef>
        <a:spcAft>
          <a:spcPct val="0"/>
        </a:spcAft>
        <a:buClr>
          <a:srgbClr val="216A8B"/>
        </a:buClr>
        <a:defRPr sz="2000">
          <a:solidFill>
            <a:schemeClr val="bg2"/>
          </a:solidFill>
          <a:latin typeface="+mn-lt"/>
          <a:cs typeface="+mn-cs"/>
        </a:defRPr>
      </a:lvl6pPr>
      <a:lvl7pPr marL="2743200" algn="l" rtl="0" fontAlgn="base">
        <a:lnSpc>
          <a:spcPct val="90000"/>
        </a:lnSpc>
        <a:spcBef>
          <a:spcPct val="0"/>
        </a:spcBef>
        <a:spcAft>
          <a:spcPct val="0"/>
        </a:spcAft>
        <a:buClr>
          <a:srgbClr val="216A8B"/>
        </a:buClr>
        <a:defRPr sz="2000">
          <a:solidFill>
            <a:schemeClr val="bg2"/>
          </a:solidFill>
          <a:latin typeface="+mn-lt"/>
          <a:cs typeface="+mn-cs"/>
        </a:defRPr>
      </a:lvl7pPr>
      <a:lvl8pPr marL="3200400" algn="l" rtl="0" fontAlgn="base">
        <a:lnSpc>
          <a:spcPct val="90000"/>
        </a:lnSpc>
        <a:spcBef>
          <a:spcPct val="0"/>
        </a:spcBef>
        <a:spcAft>
          <a:spcPct val="0"/>
        </a:spcAft>
        <a:buClr>
          <a:srgbClr val="216A8B"/>
        </a:buClr>
        <a:defRPr sz="2000">
          <a:solidFill>
            <a:schemeClr val="bg2"/>
          </a:solidFill>
          <a:latin typeface="+mn-lt"/>
          <a:cs typeface="+mn-cs"/>
        </a:defRPr>
      </a:lvl8pPr>
      <a:lvl9pPr marL="3657600" algn="l" rtl="0" fontAlgn="base">
        <a:lnSpc>
          <a:spcPct val="90000"/>
        </a:lnSpc>
        <a:spcBef>
          <a:spcPct val="0"/>
        </a:spcBef>
        <a:spcAft>
          <a:spcPct val="0"/>
        </a:spcAft>
        <a:buClr>
          <a:srgbClr val="216A8B"/>
        </a:buClr>
        <a:defRPr sz="2000">
          <a:solidFill>
            <a:schemeClr val="bg2"/>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8.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4.xml"/></Relationships>
</file>

<file path=ppt/slides/_rels/slide5.xml.rels><?xml version="1.0" encoding="UTF-8" standalone="yes"?>
<Relationships xmlns="http://schemas.openxmlformats.org/package/2006/relationships"><Relationship Id="rId3" Type="http://schemas.openxmlformats.org/officeDocument/2006/relationships/hyperlink" Target="http://www.youtube.com/watch?v=DdnsCYQu1so&amp;feature=player_embedded" TargetMode="External"/><Relationship Id="rId2" Type="http://schemas.openxmlformats.org/officeDocument/2006/relationships/notesSlide" Target="../notesSlides/notesSlide5.xml"/><Relationship Id="rId1" Type="http://schemas.openxmlformats.org/officeDocument/2006/relationships/slideLayout" Target="../slideLayouts/slideLayout24.xml"/><Relationship Id="rId6" Type="http://schemas.openxmlformats.org/officeDocument/2006/relationships/image" Target="../media/image7.jpeg"/><Relationship Id="rId5" Type="http://schemas.openxmlformats.org/officeDocument/2006/relationships/hyperlink" Target="http://www.youtube.com/watch?v=ArcG8JWslB0&amp;feature=player_popout" TargetMode="External"/><Relationship Id="rId4" Type="http://schemas.openxmlformats.org/officeDocument/2006/relationships/image" Target="../media/image6.jpeg"/></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5" name="Rectangle 5"/>
          <p:cNvSpPr>
            <a:spLocks noGrp="1" noChangeArrowheads="1"/>
          </p:cNvSpPr>
          <p:nvPr>
            <p:ph type="title"/>
          </p:nvPr>
        </p:nvSpPr>
        <p:spPr>
          <a:xfrm>
            <a:off x="455613" y="158750"/>
            <a:ext cx="7543800" cy="1350963"/>
          </a:xfrm>
        </p:spPr>
        <p:txBody>
          <a:bodyPr/>
          <a:lstStyle/>
          <a:p>
            <a:pPr eaLnBrk="1" hangingPunct="1"/>
            <a:r>
              <a:rPr lang="en-US" smtClean="0"/>
              <a:t/>
            </a:r>
            <a:br>
              <a:rPr lang="en-US" smtClean="0"/>
            </a:br>
            <a:r>
              <a:rPr lang="en-US" smtClean="0"/>
              <a:t>Protecting Our Nations Public Health </a:t>
            </a:r>
            <a:br>
              <a:rPr lang="en-US" smtClean="0"/>
            </a:br>
            <a:r>
              <a:rPr lang="en-US" sz="2400" b="0" smtClean="0"/>
              <a:t>Success: Community Water Fluoridation</a:t>
            </a:r>
          </a:p>
        </p:txBody>
      </p:sp>
      <p:sp>
        <p:nvSpPr>
          <p:cNvPr id="52226" name="Rectangle 6"/>
          <p:cNvSpPr>
            <a:spLocks noGrp="1" noChangeArrowheads="1"/>
          </p:cNvSpPr>
          <p:nvPr>
            <p:ph type="body" idx="1"/>
          </p:nvPr>
        </p:nvSpPr>
        <p:spPr>
          <a:xfrm>
            <a:off x="455613" y="1600200"/>
            <a:ext cx="7543800" cy="339725"/>
          </a:xfrm>
        </p:spPr>
        <p:txBody>
          <a:bodyPr/>
          <a:lstStyle/>
          <a:p>
            <a:pPr eaLnBrk="1" hangingPunct="1"/>
            <a:r>
              <a:rPr lang="en-US" smtClean="0"/>
              <a:t>Tracy Dannen-Grace, MBA  Kaiser Permanente Northwest</a:t>
            </a:r>
          </a:p>
        </p:txBody>
      </p:sp>
      <p:sp>
        <p:nvSpPr>
          <p:cNvPr id="52227" name="Text Box 9"/>
          <p:cNvSpPr txBox="1">
            <a:spLocks noChangeArrowheads="1"/>
          </p:cNvSpPr>
          <p:nvPr/>
        </p:nvSpPr>
        <p:spPr bwMode="gray">
          <a:xfrm>
            <a:off x="457200" y="6446838"/>
            <a:ext cx="5486400" cy="257175"/>
          </a:xfrm>
          <a:prstGeom prst="rect">
            <a:avLst/>
          </a:prstGeom>
          <a:noFill/>
          <a:ln w="9525" algn="ctr">
            <a:noFill/>
            <a:miter lim="800000"/>
            <a:headEnd/>
            <a:tailEnd/>
          </a:ln>
        </p:spPr>
        <p:txBody>
          <a:bodyPr rIns="0" anchor="b">
            <a:spAutoFit/>
          </a:bodyPr>
          <a:lstStyle/>
          <a:p>
            <a:pPr>
              <a:lnSpc>
                <a:spcPct val="90000"/>
              </a:lnSpc>
              <a:buClr>
                <a:schemeClr val="tx2"/>
              </a:buClr>
            </a:pPr>
            <a:r>
              <a:rPr lang="en-US" sz="1200" b="1">
                <a:solidFill>
                  <a:srgbClr val="216A8B"/>
                </a:solidFill>
              </a:rPr>
              <a:t>Community Benefit</a:t>
            </a:r>
          </a:p>
        </p:txBody>
      </p:sp>
    </p:spTree>
  </p:cSld>
  <p:clrMapOvr>
    <a:masterClrMapping/>
  </p:clrMapOvr>
  <p:transition>
    <p:wipe dir="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2"/>
          <p:cNvSpPr>
            <a:spLocks noGrp="1"/>
          </p:cNvSpPr>
          <p:nvPr>
            <p:ph type="sldNum" sz="quarter" idx="10"/>
          </p:nvPr>
        </p:nvSpPr>
        <p:spPr>
          <a:ln algn="ctr">
            <a:miter lim="800000"/>
            <a:headEnd/>
            <a:tailEnd/>
          </a:ln>
        </p:spPr>
        <p:txBody>
          <a:bodyPr/>
          <a:lstStyle/>
          <a:p>
            <a:pPr>
              <a:defRPr/>
            </a:pPr>
            <a:fld id="{29D295F9-B74B-45BF-8F48-9020D9ACE54A}" type="slidenum">
              <a:rPr lang="en-US" smtClean="0"/>
              <a:pPr>
                <a:defRPr/>
              </a:pPr>
              <a:t>2</a:t>
            </a:fld>
            <a:endParaRPr lang="en-US" smtClean="0"/>
          </a:p>
        </p:txBody>
      </p:sp>
      <p:sp>
        <p:nvSpPr>
          <p:cNvPr id="7171" name="Footer Placeholder 3"/>
          <p:cNvSpPr>
            <a:spLocks noGrp="1"/>
          </p:cNvSpPr>
          <p:nvPr>
            <p:ph type="ftr" sz="quarter" idx="11"/>
          </p:nvPr>
        </p:nvSpPr>
        <p:spPr>
          <a:ln>
            <a:miter lim="800000"/>
            <a:headEnd/>
            <a:tailEnd/>
          </a:ln>
        </p:spPr>
        <p:txBody>
          <a:bodyPr/>
          <a:lstStyle/>
          <a:p>
            <a:pPr>
              <a:defRPr/>
            </a:pPr>
            <a:r>
              <a:rPr lang="en-US" smtClean="0"/>
              <a:t>|     © 2011 Kaiser Foundation Health Plan, Inc. For internal use only.</a:t>
            </a:r>
          </a:p>
        </p:txBody>
      </p:sp>
      <p:sp>
        <p:nvSpPr>
          <p:cNvPr id="7172" name="Date Placeholder 4"/>
          <p:cNvSpPr>
            <a:spLocks noGrp="1"/>
          </p:cNvSpPr>
          <p:nvPr>
            <p:ph type="dt" sz="quarter" idx="12"/>
          </p:nvPr>
        </p:nvSpPr>
        <p:spPr>
          <a:ln algn="ctr">
            <a:miter lim="800000"/>
            <a:headEnd/>
            <a:tailEnd/>
          </a:ln>
        </p:spPr>
        <p:txBody>
          <a:bodyPr/>
          <a:lstStyle/>
          <a:p>
            <a:pPr>
              <a:defRPr/>
            </a:pPr>
            <a:fld id="{5927B611-26E4-4FD4-A5C3-7FA7B257839A}" type="datetime4">
              <a:rPr lang="en-US" smtClean="0"/>
              <a:pPr>
                <a:defRPr/>
              </a:pPr>
              <a:t>November 2, 2012</a:t>
            </a:fld>
            <a:endParaRPr lang="en-US" smtClean="0"/>
          </a:p>
        </p:txBody>
      </p:sp>
      <p:sp>
        <p:nvSpPr>
          <p:cNvPr id="54276" name="Rectangle 2"/>
          <p:cNvSpPr>
            <a:spLocks noChangeArrowheads="1"/>
          </p:cNvSpPr>
          <p:nvPr/>
        </p:nvSpPr>
        <p:spPr bwMode="gray">
          <a:xfrm>
            <a:off x="542925" y="2055813"/>
            <a:ext cx="8039100" cy="4291012"/>
          </a:xfrm>
          <a:prstGeom prst="rect">
            <a:avLst/>
          </a:prstGeom>
          <a:solidFill>
            <a:srgbClr val="AAB198">
              <a:alpha val="30196"/>
            </a:srgbClr>
          </a:solidFill>
          <a:ln w="9525" algn="ctr">
            <a:noFill/>
            <a:miter lim="800000"/>
            <a:headEnd/>
            <a:tailEnd/>
          </a:ln>
        </p:spPr>
        <p:txBody>
          <a:bodyPr wrap="none" anchor="ctr"/>
          <a:lstStyle/>
          <a:p>
            <a:pPr algn="ctr"/>
            <a:endParaRPr lang="en-US"/>
          </a:p>
        </p:txBody>
      </p:sp>
      <p:sp>
        <p:nvSpPr>
          <p:cNvPr id="54277" name="Rectangle 3"/>
          <p:cNvSpPr>
            <a:spLocks noChangeArrowheads="1"/>
          </p:cNvSpPr>
          <p:nvPr/>
        </p:nvSpPr>
        <p:spPr bwMode="gray">
          <a:xfrm>
            <a:off x="542925" y="1241425"/>
            <a:ext cx="8039100" cy="788988"/>
          </a:xfrm>
          <a:prstGeom prst="rect">
            <a:avLst/>
          </a:prstGeom>
          <a:solidFill>
            <a:schemeClr val="tx2"/>
          </a:solidFill>
          <a:ln w="9525" algn="ctr">
            <a:noFill/>
            <a:miter lim="800000"/>
            <a:headEnd/>
            <a:tailEnd/>
          </a:ln>
        </p:spPr>
        <p:txBody>
          <a:bodyPr wrap="none" anchor="ctr"/>
          <a:lstStyle/>
          <a:p>
            <a:pPr algn="ctr"/>
            <a:endParaRPr lang="en-US"/>
          </a:p>
        </p:txBody>
      </p:sp>
      <p:sp>
        <p:nvSpPr>
          <p:cNvPr id="54278" name="Text Box 4"/>
          <p:cNvSpPr txBox="1">
            <a:spLocks noChangeArrowheads="1"/>
          </p:cNvSpPr>
          <p:nvPr/>
        </p:nvSpPr>
        <p:spPr bwMode="gray">
          <a:xfrm>
            <a:off x="762000" y="1620838"/>
            <a:ext cx="7010400" cy="396875"/>
          </a:xfrm>
          <a:prstGeom prst="rect">
            <a:avLst/>
          </a:prstGeom>
          <a:noFill/>
          <a:ln w="9525" algn="ctr">
            <a:noFill/>
            <a:miter lim="800000"/>
            <a:headEnd/>
            <a:tailEnd/>
          </a:ln>
        </p:spPr>
        <p:txBody>
          <a:bodyPr>
            <a:spAutoFit/>
          </a:bodyPr>
          <a:lstStyle/>
          <a:p>
            <a:r>
              <a:rPr lang="en-US" sz="2000" b="1">
                <a:solidFill>
                  <a:schemeClr val="bg1"/>
                </a:solidFill>
              </a:rPr>
              <a:t>Brief History</a:t>
            </a:r>
          </a:p>
        </p:txBody>
      </p:sp>
      <p:sp>
        <p:nvSpPr>
          <p:cNvPr id="54279" name="Rectangle 5"/>
          <p:cNvSpPr>
            <a:spLocks noGrp="1" noChangeArrowheads="1"/>
          </p:cNvSpPr>
          <p:nvPr>
            <p:ph type="title"/>
          </p:nvPr>
        </p:nvSpPr>
        <p:spPr/>
        <p:txBody>
          <a:bodyPr/>
          <a:lstStyle/>
          <a:p>
            <a:pPr eaLnBrk="1" hangingPunct="1"/>
            <a:r>
              <a:rPr lang="en-US" smtClean="0"/>
              <a:t>Water Fluoridation in Oregon</a:t>
            </a:r>
          </a:p>
        </p:txBody>
      </p:sp>
      <p:sp>
        <p:nvSpPr>
          <p:cNvPr id="1599494" name="Rectangle 6"/>
          <p:cNvSpPr>
            <a:spLocks noChangeArrowheads="1"/>
          </p:cNvSpPr>
          <p:nvPr/>
        </p:nvSpPr>
        <p:spPr bwMode="gray">
          <a:xfrm>
            <a:off x="762000" y="2055813"/>
            <a:ext cx="7099300" cy="4291012"/>
          </a:xfrm>
          <a:prstGeom prst="rect">
            <a:avLst/>
          </a:prstGeom>
          <a:noFill/>
          <a:ln w="9525">
            <a:noFill/>
            <a:miter lim="800000"/>
            <a:headEnd/>
            <a:tailEnd/>
          </a:ln>
        </p:spPr>
        <p:txBody>
          <a:bodyPr>
            <a:spAutoFit/>
          </a:bodyPr>
          <a:lstStyle/>
          <a:p>
            <a:pPr marL="228600" indent="-228600">
              <a:lnSpc>
                <a:spcPct val="95000"/>
              </a:lnSpc>
              <a:spcBef>
                <a:spcPct val="55000"/>
              </a:spcBef>
              <a:buClr>
                <a:schemeClr val="tx2"/>
              </a:buClr>
              <a:buFont typeface="Wingdings" pitchFamily="2" charset="2"/>
              <a:buChar char="§"/>
            </a:pPr>
            <a:r>
              <a:rPr lang="en-US" sz="2000"/>
              <a:t>Portland, Oregon is currently the largest major city in the nation without water fluoridation.</a:t>
            </a:r>
            <a:r>
              <a:rPr lang="en-US" sz="2400"/>
              <a:t> </a:t>
            </a:r>
            <a:r>
              <a:rPr lang="en-US" sz="2000"/>
              <a:t>Nationally, Oregon ranks near the bottom for childhood oral health.</a:t>
            </a:r>
          </a:p>
          <a:p>
            <a:pPr marL="228600" indent="-228600">
              <a:lnSpc>
                <a:spcPct val="95000"/>
              </a:lnSpc>
              <a:spcBef>
                <a:spcPct val="55000"/>
              </a:spcBef>
              <a:buClr>
                <a:schemeClr val="tx2"/>
              </a:buClr>
              <a:buFont typeface="Wingdings" pitchFamily="2" charset="2"/>
              <a:buChar char="§"/>
            </a:pPr>
            <a:r>
              <a:rPr lang="en-US" sz="2000"/>
              <a:t>In 2005 and 2007 formal state bill’s to fluoridate water did not move forward. At a city level, residents have voted against fluoridation 3 times most recently in 1980.</a:t>
            </a:r>
          </a:p>
          <a:p>
            <a:pPr marL="228600" indent="-228600">
              <a:lnSpc>
                <a:spcPct val="95000"/>
              </a:lnSpc>
              <a:spcBef>
                <a:spcPct val="55000"/>
              </a:spcBef>
              <a:buClr>
                <a:schemeClr val="tx2"/>
              </a:buClr>
              <a:buFont typeface="Wingdings" pitchFamily="2" charset="2"/>
              <a:buChar char="§"/>
            </a:pPr>
            <a:r>
              <a:rPr lang="en-US" sz="2000"/>
              <a:t>Strategy changed from a state wide strategy to a city implementation plan.</a:t>
            </a:r>
          </a:p>
          <a:p>
            <a:pPr marL="228600" indent="-228600">
              <a:lnSpc>
                <a:spcPct val="95000"/>
              </a:lnSpc>
              <a:spcBef>
                <a:spcPct val="55000"/>
              </a:spcBef>
              <a:buClr>
                <a:schemeClr val="tx2"/>
              </a:buClr>
              <a:buFont typeface="Wingdings" pitchFamily="2" charset="2"/>
              <a:buChar char="§"/>
            </a:pPr>
            <a:r>
              <a:rPr lang="en-US" sz="2000"/>
              <a:t> The strategy was led by the Everyone Deserves Healthy Teeth Coalition. </a:t>
            </a:r>
          </a:p>
          <a:p>
            <a:pPr marL="228600" indent="-228600">
              <a:lnSpc>
                <a:spcPct val="95000"/>
              </a:lnSpc>
              <a:spcBef>
                <a:spcPct val="55000"/>
              </a:spcBef>
              <a:buClr>
                <a:schemeClr val="tx2"/>
              </a:buClr>
              <a:buFont typeface="Wingdings" pitchFamily="2" charset="2"/>
              <a:buChar char="§"/>
            </a:pPr>
            <a:r>
              <a:rPr lang="en-US" sz="2000"/>
              <a:t>On September 12</a:t>
            </a:r>
            <a:r>
              <a:rPr lang="en-US" sz="2000" baseline="30000"/>
              <a:t>th</a:t>
            </a:r>
            <a:r>
              <a:rPr lang="en-US" sz="2000"/>
              <a:t> the Portland city council voted unanimously to fluoridate the cities water supply.</a:t>
            </a:r>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599494">
                                            <p:txEl>
                                              <p:pRg st="0" end="0"/>
                                            </p:txEl>
                                          </p:spTgt>
                                        </p:tgtEl>
                                        <p:attrNameLst>
                                          <p:attrName>style.visibility</p:attrName>
                                        </p:attrNameLst>
                                      </p:cBhvr>
                                      <p:to>
                                        <p:strVal val="visible"/>
                                      </p:to>
                                    </p:set>
                                    <p:animEffect transition="in" filter="fade">
                                      <p:cBhvr>
                                        <p:cTn id="7" dur="2000"/>
                                        <p:tgtEl>
                                          <p:spTgt spid="159949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599494">
                                            <p:txEl>
                                              <p:pRg st="1" end="1"/>
                                            </p:txEl>
                                          </p:spTgt>
                                        </p:tgtEl>
                                        <p:attrNameLst>
                                          <p:attrName>style.visibility</p:attrName>
                                        </p:attrNameLst>
                                      </p:cBhvr>
                                      <p:to>
                                        <p:strVal val="visible"/>
                                      </p:to>
                                    </p:set>
                                    <p:animEffect transition="in" filter="fade">
                                      <p:cBhvr>
                                        <p:cTn id="12" dur="2000"/>
                                        <p:tgtEl>
                                          <p:spTgt spid="159949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599494">
                                            <p:txEl>
                                              <p:pRg st="2" end="2"/>
                                            </p:txEl>
                                          </p:spTgt>
                                        </p:tgtEl>
                                        <p:attrNameLst>
                                          <p:attrName>style.visibility</p:attrName>
                                        </p:attrNameLst>
                                      </p:cBhvr>
                                      <p:to>
                                        <p:strVal val="visible"/>
                                      </p:to>
                                    </p:set>
                                    <p:animEffect transition="in" filter="fade">
                                      <p:cBhvr>
                                        <p:cTn id="17" dur="2000"/>
                                        <p:tgtEl>
                                          <p:spTgt spid="159949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1599494">
                                            <p:txEl>
                                              <p:pRg st="3" end="3"/>
                                            </p:txEl>
                                          </p:spTgt>
                                        </p:tgtEl>
                                        <p:attrNameLst>
                                          <p:attrName>style.visibility</p:attrName>
                                        </p:attrNameLst>
                                      </p:cBhvr>
                                      <p:to>
                                        <p:strVal val="visible"/>
                                      </p:to>
                                    </p:set>
                                    <p:animEffect transition="in" filter="fade">
                                      <p:cBhvr>
                                        <p:cTn id="22" dur="2000"/>
                                        <p:tgtEl>
                                          <p:spTgt spid="159949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1599494">
                                            <p:txEl>
                                              <p:pRg st="4" end="4"/>
                                            </p:txEl>
                                          </p:spTgt>
                                        </p:tgtEl>
                                        <p:attrNameLst>
                                          <p:attrName>style.visibility</p:attrName>
                                        </p:attrNameLst>
                                      </p:cBhvr>
                                      <p:to>
                                        <p:strVal val="visible"/>
                                      </p:to>
                                    </p:set>
                                    <p:animEffect transition="in" filter="fade">
                                      <p:cBhvr>
                                        <p:cTn id="27" dur="2000"/>
                                        <p:tgtEl>
                                          <p:spTgt spid="1599494">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Number Placeholder 3"/>
          <p:cNvSpPr>
            <a:spLocks noGrp="1"/>
          </p:cNvSpPr>
          <p:nvPr>
            <p:ph type="sldNum" sz="quarter" idx="10"/>
          </p:nvPr>
        </p:nvSpPr>
        <p:spPr>
          <a:ln algn="ctr">
            <a:miter lim="800000"/>
            <a:headEnd/>
            <a:tailEnd/>
          </a:ln>
        </p:spPr>
        <p:txBody>
          <a:bodyPr/>
          <a:lstStyle/>
          <a:p>
            <a:pPr>
              <a:defRPr/>
            </a:pPr>
            <a:fld id="{E25CCEA4-45D1-4AB7-B6D7-6B8B8E757EC7}" type="slidenum">
              <a:rPr lang="en-US" smtClean="0"/>
              <a:pPr>
                <a:defRPr/>
              </a:pPr>
              <a:t>3</a:t>
            </a:fld>
            <a:endParaRPr lang="en-US" smtClean="0"/>
          </a:p>
        </p:txBody>
      </p:sp>
      <p:sp>
        <p:nvSpPr>
          <p:cNvPr id="8195" name="Footer Placeholder 4"/>
          <p:cNvSpPr>
            <a:spLocks noGrp="1"/>
          </p:cNvSpPr>
          <p:nvPr>
            <p:ph type="ftr" sz="quarter" idx="11"/>
          </p:nvPr>
        </p:nvSpPr>
        <p:spPr>
          <a:ln>
            <a:miter lim="800000"/>
            <a:headEnd/>
            <a:tailEnd/>
          </a:ln>
        </p:spPr>
        <p:txBody>
          <a:bodyPr/>
          <a:lstStyle/>
          <a:p>
            <a:pPr>
              <a:defRPr/>
            </a:pPr>
            <a:r>
              <a:rPr lang="en-US" smtClean="0"/>
              <a:t>|     © 2011 Kaiser Foundation Health Plan, Inc. For internal use only.</a:t>
            </a:r>
          </a:p>
        </p:txBody>
      </p:sp>
      <p:sp>
        <p:nvSpPr>
          <p:cNvPr id="8196" name="Date Placeholder 5"/>
          <p:cNvSpPr>
            <a:spLocks noGrp="1"/>
          </p:cNvSpPr>
          <p:nvPr>
            <p:ph type="dt" sz="quarter" idx="12"/>
          </p:nvPr>
        </p:nvSpPr>
        <p:spPr>
          <a:ln algn="ctr">
            <a:miter lim="800000"/>
            <a:headEnd/>
            <a:tailEnd/>
          </a:ln>
        </p:spPr>
        <p:txBody>
          <a:bodyPr/>
          <a:lstStyle/>
          <a:p>
            <a:pPr>
              <a:defRPr/>
            </a:pPr>
            <a:fld id="{362D1254-234F-4295-89D4-FB342E18B748}" type="datetime4">
              <a:rPr lang="en-US" smtClean="0"/>
              <a:pPr>
                <a:defRPr/>
              </a:pPr>
              <a:t>November 2, 2012</a:t>
            </a:fld>
            <a:endParaRPr lang="en-US" smtClean="0"/>
          </a:p>
        </p:txBody>
      </p:sp>
      <p:sp>
        <p:nvSpPr>
          <p:cNvPr id="56324" name="Rectangle 2"/>
          <p:cNvSpPr>
            <a:spLocks noGrp="1" noChangeArrowheads="1"/>
          </p:cNvSpPr>
          <p:nvPr>
            <p:ph type="title"/>
          </p:nvPr>
        </p:nvSpPr>
        <p:spPr/>
        <p:txBody>
          <a:bodyPr/>
          <a:lstStyle/>
          <a:p>
            <a:pPr eaLnBrk="1" hangingPunct="1"/>
            <a:r>
              <a:rPr lang="en-US" smtClean="0"/>
              <a:t>Why Kaiser Permanente</a:t>
            </a:r>
          </a:p>
        </p:txBody>
      </p:sp>
      <p:sp>
        <p:nvSpPr>
          <p:cNvPr id="8198" name="Rectangle 3"/>
          <p:cNvSpPr>
            <a:spLocks noGrp="1" noChangeArrowheads="1"/>
          </p:cNvSpPr>
          <p:nvPr>
            <p:ph type="body" idx="1"/>
          </p:nvPr>
        </p:nvSpPr>
        <p:spPr>
          <a:xfrm>
            <a:off x="457200" y="1736725"/>
            <a:ext cx="7696200" cy="3130550"/>
          </a:xfrm>
        </p:spPr>
        <p:txBody>
          <a:bodyPr/>
          <a:lstStyle/>
          <a:p>
            <a:pPr eaLnBrk="1" hangingPunct="1"/>
            <a:r>
              <a:rPr lang="en-US" smtClean="0"/>
              <a:t>Kaiser Permanente is a nonprofit mission-driven organization that has a commitment to not only our members but to the communities in which we serve.</a:t>
            </a:r>
          </a:p>
          <a:p>
            <a:pPr eaLnBrk="1" hangingPunct="1"/>
            <a:r>
              <a:rPr lang="en-US" smtClean="0"/>
              <a:t>Kaiser Permanente works to address the drivers of poor health, with an emphasis on prevention.</a:t>
            </a:r>
          </a:p>
          <a:p>
            <a:pPr eaLnBrk="1" hangingPunct="1"/>
            <a:r>
              <a:rPr lang="en-US" smtClean="0"/>
              <a:t>Kaiser Permanente NW is the only area in which we have a managed dental health program. This provided strategic thought leadership, influence and infrastructure to support the issue.</a:t>
            </a:r>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8198">
                                            <p:txEl>
                                              <p:pRg st="0" end="0"/>
                                            </p:txEl>
                                          </p:spTgt>
                                        </p:tgtEl>
                                        <p:attrNameLst>
                                          <p:attrName>style.visibility</p:attrName>
                                        </p:attrNameLst>
                                      </p:cBhvr>
                                      <p:to>
                                        <p:strVal val="visible"/>
                                      </p:to>
                                    </p:set>
                                    <p:animEffect transition="in" filter="fade">
                                      <p:cBhvr>
                                        <p:cTn id="7" dur="2000"/>
                                        <p:tgtEl>
                                          <p:spTgt spid="8198">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8198">
                                            <p:txEl>
                                              <p:pRg st="1" end="1"/>
                                            </p:txEl>
                                          </p:spTgt>
                                        </p:tgtEl>
                                        <p:attrNameLst>
                                          <p:attrName>style.visibility</p:attrName>
                                        </p:attrNameLst>
                                      </p:cBhvr>
                                      <p:to>
                                        <p:strVal val="visible"/>
                                      </p:to>
                                    </p:set>
                                    <p:animEffect transition="in" filter="fade">
                                      <p:cBhvr>
                                        <p:cTn id="12" dur="2000"/>
                                        <p:tgtEl>
                                          <p:spTgt spid="8198">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8198">
                                            <p:txEl>
                                              <p:pRg st="2" end="2"/>
                                            </p:txEl>
                                          </p:spTgt>
                                        </p:tgtEl>
                                        <p:attrNameLst>
                                          <p:attrName>style.visibility</p:attrName>
                                        </p:attrNameLst>
                                      </p:cBhvr>
                                      <p:to>
                                        <p:strVal val="visible"/>
                                      </p:to>
                                    </p:set>
                                    <p:animEffect transition="in" filter="fade">
                                      <p:cBhvr>
                                        <p:cTn id="17" dur="2000"/>
                                        <p:tgtEl>
                                          <p:spTgt spid="8198">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8"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Number Placeholder 3"/>
          <p:cNvSpPr>
            <a:spLocks noGrp="1"/>
          </p:cNvSpPr>
          <p:nvPr>
            <p:ph type="sldNum" sz="quarter" idx="10"/>
          </p:nvPr>
        </p:nvSpPr>
        <p:spPr>
          <a:ln algn="ctr">
            <a:miter lim="800000"/>
            <a:headEnd/>
            <a:tailEnd/>
          </a:ln>
        </p:spPr>
        <p:txBody>
          <a:bodyPr/>
          <a:lstStyle/>
          <a:p>
            <a:pPr>
              <a:defRPr/>
            </a:pPr>
            <a:fld id="{B3414F8B-B2BF-44DF-AB89-17369F7D0472}" type="slidenum">
              <a:rPr lang="en-US" smtClean="0"/>
              <a:pPr>
                <a:defRPr/>
              </a:pPr>
              <a:t>4</a:t>
            </a:fld>
            <a:endParaRPr lang="en-US" smtClean="0"/>
          </a:p>
        </p:txBody>
      </p:sp>
      <p:sp>
        <p:nvSpPr>
          <p:cNvPr id="9219" name="Footer Placeholder 4"/>
          <p:cNvSpPr>
            <a:spLocks noGrp="1"/>
          </p:cNvSpPr>
          <p:nvPr>
            <p:ph type="ftr" sz="quarter" idx="11"/>
          </p:nvPr>
        </p:nvSpPr>
        <p:spPr>
          <a:ln>
            <a:miter lim="800000"/>
            <a:headEnd/>
            <a:tailEnd/>
          </a:ln>
        </p:spPr>
        <p:txBody>
          <a:bodyPr/>
          <a:lstStyle/>
          <a:p>
            <a:pPr>
              <a:defRPr/>
            </a:pPr>
            <a:r>
              <a:rPr lang="en-US" smtClean="0"/>
              <a:t>|     © 2011 Kaiser Foundation Health Plan, Inc. For internal use only.</a:t>
            </a:r>
          </a:p>
        </p:txBody>
      </p:sp>
      <p:sp>
        <p:nvSpPr>
          <p:cNvPr id="9220" name="Date Placeholder 5"/>
          <p:cNvSpPr>
            <a:spLocks noGrp="1"/>
          </p:cNvSpPr>
          <p:nvPr>
            <p:ph type="dt" sz="quarter" idx="12"/>
          </p:nvPr>
        </p:nvSpPr>
        <p:spPr>
          <a:ln algn="ctr">
            <a:miter lim="800000"/>
            <a:headEnd/>
            <a:tailEnd/>
          </a:ln>
        </p:spPr>
        <p:txBody>
          <a:bodyPr/>
          <a:lstStyle/>
          <a:p>
            <a:pPr>
              <a:defRPr/>
            </a:pPr>
            <a:fld id="{DF512AAC-BADB-4F6F-AFF4-04F58A04C36A}" type="datetime4">
              <a:rPr lang="en-US" smtClean="0"/>
              <a:pPr>
                <a:defRPr/>
              </a:pPr>
              <a:t>November 2, 2012</a:t>
            </a:fld>
            <a:endParaRPr lang="en-US" smtClean="0"/>
          </a:p>
        </p:txBody>
      </p:sp>
      <p:sp>
        <p:nvSpPr>
          <p:cNvPr id="58372" name="Rectangle 2"/>
          <p:cNvSpPr>
            <a:spLocks noGrp="1" noChangeArrowheads="1"/>
          </p:cNvSpPr>
          <p:nvPr>
            <p:ph type="title"/>
          </p:nvPr>
        </p:nvSpPr>
        <p:spPr>
          <a:xfrm>
            <a:off x="457200" y="711200"/>
            <a:ext cx="8229600" cy="530225"/>
          </a:xfrm>
        </p:spPr>
        <p:txBody>
          <a:bodyPr/>
          <a:lstStyle/>
          <a:p>
            <a:pPr algn="ctr" eaLnBrk="1" hangingPunct="1"/>
            <a:r>
              <a:rPr lang="en-US" sz="3200" smtClean="0"/>
              <a:t>How is Kaiser Permanente Supporting the Effort</a:t>
            </a:r>
          </a:p>
        </p:txBody>
      </p:sp>
      <p:sp>
        <p:nvSpPr>
          <p:cNvPr id="9222" name="Rectangle 3"/>
          <p:cNvSpPr>
            <a:spLocks noGrp="1" noChangeArrowheads="1"/>
          </p:cNvSpPr>
          <p:nvPr>
            <p:ph type="body" idx="1"/>
          </p:nvPr>
        </p:nvSpPr>
        <p:spPr>
          <a:xfrm>
            <a:off x="457200" y="1470025"/>
            <a:ext cx="8229600" cy="4906963"/>
          </a:xfrm>
        </p:spPr>
        <p:txBody>
          <a:bodyPr/>
          <a:lstStyle/>
          <a:p>
            <a:pPr eaLnBrk="1" hangingPunct="1"/>
            <a:r>
              <a:rPr lang="en-US" smtClean="0"/>
              <a:t>Major donor of financial resources to the effort.</a:t>
            </a:r>
          </a:p>
          <a:p>
            <a:pPr eaLnBrk="1" hangingPunct="1"/>
            <a:r>
              <a:rPr lang="en-US" smtClean="0"/>
              <a:t>Provided a network of thousands of dentists, physicians, clinicians and other top leaders to advocate within their community networks.</a:t>
            </a:r>
          </a:p>
          <a:p>
            <a:pPr eaLnBrk="1" hangingPunct="1"/>
            <a:r>
              <a:rPr lang="en-US" smtClean="0"/>
              <a:t> Internal presentations, messages and talking points were created and disseminated to over twelve thousand of our workforce.</a:t>
            </a:r>
          </a:p>
          <a:p>
            <a:pPr eaLnBrk="1" hangingPunct="1"/>
            <a:r>
              <a:rPr lang="en-US" smtClean="0"/>
              <a:t>Provided technical, public relations and media support to the coalition efforts when the campaign was announced publicly.</a:t>
            </a:r>
          </a:p>
          <a:p>
            <a:pPr eaLnBrk="1" hangingPunct="1"/>
            <a:r>
              <a:rPr lang="en-US" smtClean="0"/>
              <a:t>Our leaders created opinion editorials, appeared in television ads, were guests on radio shows, appeared on major news stations and testified at the city council hearings.</a:t>
            </a:r>
          </a:p>
          <a:p>
            <a:pPr eaLnBrk="1" hangingPunct="1"/>
            <a:r>
              <a:rPr lang="en-US" smtClean="0"/>
              <a:t>Kaiser Permanente leaders and staff stayed engaged in ongoing coalition meetings and participated on the executive committee.</a:t>
            </a:r>
            <a:endParaRPr lang="en-US" b="1" smtClean="0">
              <a:solidFill>
                <a:schemeClr val="tx2"/>
              </a:solidFill>
            </a:endParaRPr>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9222">
                                            <p:txEl>
                                              <p:pRg st="0" end="0"/>
                                            </p:txEl>
                                          </p:spTgt>
                                        </p:tgtEl>
                                        <p:attrNameLst>
                                          <p:attrName>style.visibility</p:attrName>
                                        </p:attrNameLst>
                                      </p:cBhvr>
                                      <p:to>
                                        <p:strVal val="visible"/>
                                      </p:to>
                                    </p:set>
                                    <p:animEffect transition="in" filter="fade">
                                      <p:cBhvr>
                                        <p:cTn id="7" dur="2000"/>
                                        <p:tgtEl>
                                          <p:spTgt spid="922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9222">
                                            <p:txEl>
                                              <p:pRg st="1" end="1"/>
                                            </p:txEl>
                                          </p:spTgt>
                                        </p:tgtEl>
                                        <p:attrNameLst>
                                          <p:attrName>style.visibility</p:attrName>
                                        </p:attrNameLst>
                                      </p:cBhvr>
                                      <p:to>
                                        <p:strVal val="visible"/>
                                      </p:to>
                                    </p:set>
                                    <p:animEffect transition="in" filter="fade">
                                      <p:cBhvr>
                                        <p:cTn id="12" dur="2000"/>
                                        <p:tgtEl>
                                          <p:spTgt spid="922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9222">
                                            <p:txEl>
                                              <p:pRg st="2" end="2"/>
                                            </p:txEl>
                                          </p:spTgt>
                                        </p:tgtEl>
                                        <p:attrNameLst>
                                          <p:attrName>style.visibility</p:attrName>
                                        </p:attrNameLst>
                                      </p:cBhvr>
                                      <p:to>
                                        <p:strVal val="visible"/>
                                      </p:to>
                                    </p:set>
                                    <p:animEffect transition="in" filter="fade">
                                      <p:cBhvr>
                                        <p:cTn id="17" dur="2000"/>
                                        <p:tgtEl>
                                          <p:spTgt spid="9222">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9222">
                                            <p:txEl>
                                              <p:pRg st="3" end="3"/>
                                            </p:txEl>
                                          </p:spTgt>
                                        </p:tgtEl>
                                        <p:attrNameLst>
                                          <p:attrName>style.visibility</p:attrName>
                                        </p:attrNameLst>
                                      </p:cBhvr>
                                      <p:to>
                                        <p:strVal val="visible"/>
                                      </p:to>
                                    </p:set>
                                    <p:animEffect transition="in" filter="fade">
                                      <p:cBhvr>
                                        <p:cTn id="22" dur="2000"/>
                                        <p:tgtEl>
                                          <p:spTgt spid="9222">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9222">
                                            <p:txEl>
                                              <p:pRg st="4" end="4"/>
                                            </p:txEl>
                                          </p:spTgt>
                                        </p:tgtEl>
                                        <p:attrNameLst>
                                          <p:attrName>style.visibility</p:attrName>
                                        </p:attrNameLst>
                                      </p:cBhvr>
                                      <p:to>
                                        <p:strVal val="visible"/>
                                      </p:to>
                                    </p:set>
                                    <p:animEffect transition="in" filter="fade">
                                      <p:cBhvr>
                                        <p:cTn id="27" dur="2000"/>
                                        <p:tgtEl>
                                          <p:spTgt spid="9222">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9222">
                                            <p:txEl>
                                              <p:pRg st="5" end="5"/>
                                            </p:txEl>
                                          </p:spTgt>
                                        </p:tgtEl>
                                        <p:attrNameLst>
                                          <p:attrName>style.visibility</p:attrName>
                                        </p:attrNameLst>
                                      </p:cBhvr>
                                      <p:to>
                                        <p:strVal val="visible"/>
                                      </p:to>
                                    </p:set>
                                    <p:animEffect transition="in" filter="fade">
                                      <p:cBhvr>
                                        <p:cTn id="32" dur="2000"/>
                                        <p:tgtEl>
                                          <p:spTgt spid="9222">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22"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Number Placeholder 3"/>
          <p:cNvSpPr>
            <a:spLocks noGrp="1"/>
          </p:cNvSpPr>
          <p:nvPr>
            <p:ph type="sldNum" sz="quarter" idx="10"/>
          </p:nvPr>
        </p:nvSpPr>
        <p:spPr>
          <a:ln algn="ctr">
            <a:miter lim="800000"/>
            <a:headEnd/>
            <a:tailEnd/>
          </a:ln>
        </p:spPr>
        <p:txBody>
          <a:bodyPr/>
          <a:lstStyle/>
          <a:p>
            <a:pPr>
              <a:defRPr/>
            </a:pPr>
            <a:fld id="{C2A2F309-991D-4591-9869-83A01B3C9F29}" type="slidenum">
              <a:rPr lang="en-US" smtClean="0"/>
              <a:pPr>
                <a:defRPr/>
              </a:pPr>
              <a:t>5</a:t>
            </a:fld>
            <a:endParaRPr lang="en-US" smtClean="0"/>
          </a:p>
        </p:txBody>
      </p:sp>
      <p:sp>
        <p:nvSpPr>
          <p:cNvPr id="10243" name="Footer Placeholder 4"/>
          <p:cNvSpPr>
            <a:spLocks noGrp="1"/>
          </p:cNvSpPr>
          <p:nvPr>
            <p:ph type="ftr" sz="quarter" idx="11"/>
          </p:nvPr>
        </p:nvSpPr>
        <p:spPr>
          <a:ln>
            <a:miter lim="800000"/>
            <a:headEnd/>
            <a:tailEnd/>
          </a:ln>
        </p:spPr>
        <p:txBody>
          <a:bodyPr/>
          <a:lstStyle/>
          <a:p>
            <a:pPr>
              <a:defRPr/>
            </a:pPr>
            <a:r>
              <a:rPr lang="en-US" smtClean="0"/>
              <a:t>|     © 2011 Kaiser Foundation Health Plan, Inc. For internal use only.</a:t>
            </a:r>
          </a:p>
        </p:txBody>
      </p:sp>
      <p:sp>
        <p:nvSpPr>
          <p:cNvPr id="10244" name="Date Placeholder 5"/>
          <p:cNvSpPr>
            <a:spLocks noGrp="1"/>
          </p:cNvSpPr>
          <p:nvPr>
            <p:ph type="dt" sz="quarter" idx="12"/>
          </p:nvPr>
        </p:nvSpPr>
        <p:spPr>
          <a:ln algn="ctr">
            <a:miter lim="800000"/>
            <a:headEnd/>
            <a:tailEnd/>
          </a:ln>
        </p:spPr>
        <p:txBody>
          <a:bodyPr/>
          <a:lstStyle/>
          <a:p>
            <a:pPr>
              <a:defRPr/>
            </a:pPr>
            <a:fld id="{D058400A-EC2F-4160-A28F-D4EC8FCAF17F}" type="datetime4">
              <a:rPr lang="en-US" smtClean="0"/>
              <a:pPr>
                <a:defRPr/>
              </a:pPr>
              <a:t>November 2, 2012</a:t>
            </a:fld>
            <a:endParaRPr lang="en-US" smtClean="0"/>
          </a:p>
        </p:txBody>
      </p:sp>
      <p:sp>
        <p:nvSpPr>
          <p:cNvPr id="1604610" name="Rectangle 2"/>
          <p:cNvSpPr>
            <a:spLocks noChangeArrowheads="1"/>
          </p:cNvSpPr>
          <p:nvPr/>
        </p:nvSpPr>
        <p:spPr bwMode="gray">
          <a:xfrm>
            <a:off x="0" y="1828800"/>
            <a:ext cx="5791200" cy="4019550"/>
          </a:xfrm>
          <a:prstGeom prst="rect">
            <a:avLst/>
          </a:prstGeom>
          <a:solidFill>
            <a:srgbClr val="AAB198">
              <a:alpha val="30196"/>
            </a:srgbClr>
          </a:solidFill>
          <a:ln w="9525" algn="ctr">
            <a:noFill/>
            <a:miter lim="800000"/>
            <a:headEnd/>
            <a:tailEnd/>
          </a:ln>
        </p:spPr>
        <p:txBody>
          <a:bodyPr wrap="none" anchor="ctr"/>
          <a:lstStyle/>
          <a:p>
            <a:pPr algn="ctr"/>
            <a:endParaRPr lang="en-US"/>
          </a:p>
        </p:txBody>
      </p:sp>
      <p:sp>
        <p:nvSpPr>
          <p:cNvPr id="60421" name="Rectangle 3"/>
          <p:cNvSpPr>
            <a:spLocks noGrp="1" noChangeArrowheads="1"/>
          </p:cNvSpPr>
          <p:nvPr>
            <p:ph type="title"/>
          </p:nvPr>
        </p:nvSpPr>
        <p:spPr>
          <a:xfrm>
            <a:off x="457200" y="677863"/>
            <a:ext cx="8229600" cy="563562"/>
          </a:xfrm>
        </p:spPr>
        <p:txBody>
          <a:bodyPr/>
          <a:lstStyle/>
          <a:p>
            <a:pPr eaLnBrk="1" hangingPunct="1"/>
            <a:r>
              <a:rPr lang="en-US" smtClean="0"/>
              <a:t>Everyone Deserves Healthy Teeth Coalition</a:t>
            </a:r>
          </a:p>
        </p:txBody>
      </p:sp>
      <p:sp>
        <p:nvSpPr>
          <p:cNvPr id="1604612" name="Rectangle 4"/>
          <p:cNvSpPr>
            <a:spLocks noGrp="1" noChangeArrowheads="1"/>
          </p:cNvSpPr>
          <p:nvPr>
            <p:ph type="body" idx="1"/>
          </p:nvPr>
        </p:nvSpPr>
        <p:spPr>
          <a:xfrm>
            <a:off x="457200" y="2128838"/>
            <a:ext cx="5181600" cy="3275012"/>
          </a:xfrm>
        </p:spPr>
        <p:txBody>
          <a:bodyPr/>
          <a:lstStyle/>
          <a:p>
            <a:pPr eaLnBrk="1" hangingPunct="1"/>
            <a:r>
              <a:rPr lang="en-US" smtClean="0"/>
              <a:t>Includes over 80 members that represent health, education, social justice, business, and community organizations dedicated to ending Oregon’s dental health crisis. </a:t>
            </a:r>
            <a:r>
              <a:rPr lang="en-US" sz="1000" smtClean="0">
                <a:solidFill>
                  <a:schemeClr val="tx2"/>
                </a:solidFill>
              </a:rPr>
              <a:t>everyonedeserveshealthyteeth.org</a:t>
            </a:r>
            <a:endParaRPr lang="en-US" smtClean="0">
              <a:solidFill>
                <a:schemeClr val="tx2"/>
              </a:solidFill>
            </a:endParaRPr>
          </a:p>
          <a:p>
            <a:pPr eaLnBrk="1" hangingPunct="1"/>
            <a:r>
              <a:rPr lang="en-US" smtClean="0"/>
              <a:t>Organized by the non-profit organization Upstream Public Health.</a:t>
            </a:r>
          </a:p>
          <a:p>
            <a:pPr eaLnBrk="1" hangingPunct="1"/>
            <a:r>
              <a:rPr lang="en-US" smtClean="0"/>
              <a:t>Business community support was essential in the fluoridation efforts.</a:t>
            </a:r>
          </a:p>
        </p:txBody>
      </p:sp>
      <p:pic>
        <p:nvPicPr>
          <p:cNvPr id="60423" name="Picture 12" descr="teeth 1.jpg">
            <a:hlinkClick r:id="rId3"/>
          </p:cNvPr>
          <p:cNvPicPr>
            <a:picLocks noChangeAspect="1"/>
          </p:cNvPicPr>
          <p:nvPr/>
        </p:nvPicPr>
        <p:blipFill>
          <a:blip r:embed="rId4"/>
          <a:srcRect/>
          <a:stretch>
            <a:fillRect/>
          </a:stretch>
        </p:blipFill>
        <p:spPr bwMode="auto">
          <a:xfrm>
            <a:off x="6381750" y="4210050"/>
            <a:ext cx="2076450" cy="1557338"/>
          </a:xfrm>
          <a:prstGeom prst="rect">
            <a:avLst/>
          </a:prstGeom>
          <a:noFill/>
          <a:ln w="9525">
            <a:noFill/>
            <a:miter lim="800000"/>
            <a:headEnd/>
            <a:tailEnd/>
          </a:ln>
        </p:spPr>
      </p:pic>
      <p:pic>
        <p:nvPicPr>
          <p:cNvPr id="60424" name="Picture 13" descr="teeth 2.jpg">
            <a:hlinkClick r:id="rId5"/>
          </p:cNvPr>
          <p:cNvPicPr>
            <a:picLocks noChangeAspect="1"/>
          </p:cNvPicPr>
          <p:nvPr/>
        </p:nvPicPr>
        <p:blipFill>
          <a:blip r:embed="rId6"/>
          <a:srcRect/>
          <a:stretch>
            <a:fillRect/>
          </a:stretch>
        </p:blipFill>
        <p:spPr bwMode="auto">
          <a:xfrm>
            <a:off x="6381750" y="2128838"/>
            <a:ext cx="2076450" cy="1557337"/>
          </a:xfrm>
          <a:prstGeom prst="rect">
            <a:avLst/>
          </a:prstGeom>
          <a:noFill/>
          <a:ln w="9525">
            <a:noFill/>
            <a:miter lim="800000"/>
            <a:headEnd/>
            <a:tailEnd/>
          </a:ln>
        </p:spPr>
      </p:pic>
    </p:spTree>
  </p:cSld>
  <p:clrMapOvr>
    <a:masterClrMapping/>
  </p:clrMapOvr>
  <p:transition>
    <p:wipe dir="r"/>
  </p:transition>
  <p:timing>
    <p:tnLst>
      <p:par>
        <p:cTn id="1" dur="indefinite" restart="never" nodeType="tmRoot">
          <p:childTnLst>
            <p:seq concurrent="1" nextAc="seek">
              <p:cTn id="2" dur="indefinite" nodeType="mainSeq">
                <p:childTnLst>
                  <p:par>
                    <p:cTn id="3" fill="hold" nodeType="clickPar">
                      <p:stCondLst>
                        <p:cond delay="indefinite"/>
                        <p:cond delay="0"/>
                      </p:stCondLst>
                      <p:childTnLst>
                        <p:par>
                          <p:cTn id="4" fill="hold" nodeType="withGroup">
                            <p:stCondLst>
                              <p:cond delay="0"/>
                            </p:stCondLst>
                            <p:childTnLst>
                              <p:par>
                                <p:cTn id="5" presetID="22" presetClass="entr" presetSubtype="2" fill="hold" grpId="0" nodeType="withEffect">
                                  <p:stCondLst>
                                    <p:cond delay="0"/>
                                  </p:stCondLst>
                                  <p:childTnLst>
                                    <p:set>
                                      <p:cBhvr>
                                        <p:cTn id="6" dur="1" fill="hold">
                                          <p:stCondLst>
                                            <p:cond delay="0"/>
                                          </p:stCondLst>
                                        </p:cTn>
                                        <p:tgtEl>
                                          <p:spTgt spid="1604610"/>
                                        </p:tgtEl>
                                        <p:attrNameLst>
                                          <p:attrName>style.visibility</p:attrName>
                                        </p:attrNameLst>
                                      </p:cBhvr>
                                      <p:to>
                                        <p:strVal val="visible"/>
                                      </p:to>
                                    </p:set>
                                    <p:animEffect transition="in" filter="wipe(right)">
                                      <p:cBhvr>
                                        <p:cTn id="7" dur="500"/>
                                        <p:tgtEl>
                                          <p:spTgt spid="1604610"/>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604612">
                                            <p:txEl>
                                              <p:pRg st="0" end="0"/>
                                            </p:txEl>
                                          </p:spTgt>
                                        </p:tgtEl>
                                        <p:attrNameLst>
                                          <p:attrName>style.visibility</p:attrName>
                                        </p:attrNameLst>
                                      </p:cBhvr>
                                      <p:to>
                                        <p:strVal val="visible"/>
                                      </p:to>
                                    </p:set>
                                    <p:animEffect transition="in" filter="fade">
                                      <p:cBhvr>
                                        <p:cTn id="10" dur="1000"/>
                                        <p:tgtEl>
                                          <p:spTgt spid="1604612">
                                            <p:txEl>
                                              <p:pRg st="0" end="0"/>
                                            </p:txEl>
                                          </p:spTgt>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1604612">
                                            <p:txEl>
                                              <p:pRg st="1" end="1"/>
                                            </p:txEl>
                                          </p:spTgt>
                                        </p:tgtEl>
                                        <p:attrNameLst>
                                          <p:attrName>style.visibility</p:attrName>
                                        </p:attrNameLst>
                                      </p:cBhvr>
                                      <p:to>
                                        <p:strVal val="visible"/>
                                      </p:to>
                                    </p:set>
                                    <p:animEffect transition="in" filter="fade">
                                      <p:cBhvr>
                                        <p:cTn id="15" dur="1000"/>
                                        <p:tgtEl>
                                          <p:spTgt spid="1604612">
                                            <p:txEl>
                                              <p:pRg st="1" end="1"/>
                                            </p:txEl>
                                          </p:spTgt>
                                        </p:tgtEl>
                                      </p:cBhvr>
                                    </p:animEffect>
                                  </p:childTnLst>
                                </p:cTn>
                              </p:par>
                            </p:childTnLst>
                          </p:cTn>
                        </p:par>
                      </p:childTnLst>
                    </p:cTn>
                  </p:par>
                  <p:par>
                    <p:cTn id="16" fill="hold" nodeType="clickPar">
                      <p:stCondLst>
                        <p:cond delay="indefinite"/>
                      </p:stCondLst>
                      <p:childTnLst>
                        <p:par>
                          <p:cTn id="17" fill="hold" nodeType="withGroup">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1604612">
                                            <p:txEl>
                                              <p:pRg st="2" end="2"/>
                                            </p:txEl>
                                          </p:spTgt>
                                        </p:tgtEl>
                                        <p:attrNameLst>
                                          <p:attrName>style.visibility</p:attrName>
                                        </p:attrNameLst>
                                      </p:cBhvr>
                                      <p:to>
                                        <p:strVal val="visible"/>
                                      </p:to>
                                    </p:set>
                                    <p:animEffect transition="in" filter="fade">
                                      <p:cBhvr>
                                        <p:cTn id="20" dur="1000"/>
                                        <p:tgtEl>
                                          <p:spTgt spid="160461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04610" grpId="0" animBg="1"/>
      <p:bldP spid="1604612"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Number Placeholder 3"/>
          <p:cNvSpPr>
            <a:spLocks noGrp="1"/>
          </p:cNvSpPr>
          <p:nvPr>
            <p:ph type="sldNum" sz="quarter" idx="10"/>
          </p:nvPr>
        </p:nvSpPr>
        <p:spPr>
          <a:ln algn="ctr">
            <a:miter lim="800000"/>
            <a:headEnd/>
            <a:tailEnd/>
          </a:ln>
        </p:spPr>
        <p:txBody>
          <a:bodyPr/>
          <a:lstStyle/>
          <a:p>
            <a:pPr>
              <a:defRPr/>
            </a:pPr>
            <a:fld id="{D805AD21-EADD-49AB-AB01-D234B81D6967}" type="slidenum">
              <a:rPr lang="en-US" smtClean="0"/>
              <a:pPr>
                <a:defRPr/>
              </a:pPr>
              <a:t>6</a:t>
            </a:fld>
            <a:endParaRPr lang="en-US" smtClean="0"/>
          </a:p>
        </p:txBody>
      </p:sp>
      <p:sp>
        <p:nvSpPr>
          <p:cNvPr id="11267" name="Footer Placeholder 4"/>
          <p:cNvSpPr>
            <a:spLocks noGrp="1"/>
          </p:cNvSpPr>
          <p:nvPr>
            <p:ph type="ftr" sz="quarter" idx="11"/>
          </p:nvPr>
        </p:nvSpPr>
        <p:spPr>
          <a:ln>
            <a:miter lim="800000"/>
            <a:headEnd/>
            <a:tailEnd/>
          </a:ln>
        </p:spPr>
        <p:txBody>
          <a:bodyPr/>
          <a:lstStyle/>
          <a:p>
            <a:pPr>
              <a:defRPr/>
            </a:pPr>
            <a:r>
              <a:rPr lang="en-US" smtClean="0"/>
              <a:t>|     © 2011 Kaiser Foundation Health Plan, Inc. For internal use only.</a:t>
            </a:r>
          </a:p>
        </p:txBody>
      </p:sp>
      <p:sp>
        <p:nvSpPr>
          <p:cNvPr id="11268" name="Date Placeholder 5"/>
          <p:cNvSpPr>
            <a:spLocks noGrp="1"/>
          </p:cNvSpPr>
          <p:nvPr>
            <p:ph type="dt" sz="quarter" idx="12"/>
          </p:nvPr>
        </p:nvSpPr>
        <p:spPr>
          <a:ln algn="ctr">
            <a:miter lim="800000"/>
            <a:headEnd/>
            <a:tailEnd/>
          </a:ln>
        </p:spPr>
        <p:txBody>
          <a:bodyPr/>
          <a:lstStyle/>
          <a:p>
            <a:pPr>
              <a:defRPr/>
            </a:pPr>
            <a:fld id="{E9A8316C-4A05-4FC1-AD06-07929CFC690A}" type="datetime4">
              <a:rPr lang="en-US" smtClean="0"/>
              <a:pPr>
                <a:defRPr/>
              </a:pPr>
              <a:t>November 2, 2012</a:t>
            </a:fld>
            <a:endParaRPr lang="en-US" smtClean="0"/>
          </a:p>
        </p:txBody>
      </p:sp>
      <p:sp>
        <p:nvSpPr>
          <p:cNvPr id="62468" name="Rectangle 2"/>
          <p:cNvSpPr>
            <a:spLocks noGrp="1" noChangeArrowheads="1"/>
          </p:cNvSpPr>
          <p:nvPr>
            <p:ph type="title"/>
          </p:nvPr>
        </p:nvSpPr>
        <p:spPr/>
        <p:txBody>
          <a:bodyPr/>
          <a:lstStyle/>
          <a:p>
            <a:pPr eaLnBrk="1" hangingPunct="1"/>
            <a:r>
              <a:rPr lang="en-US" smtClean="0"/>
              <a:t>What Worked Well</a:t>
            </a:r>
          </a:p>
        </p:txBody>
      </p:sp>
      <p:sp>
        <p:nvSpPr>
          <p:cNvPr id="11270" name="Rectangle 3"/>
          <p:cNvSpPr>
            <a:spLocks noGrp="1" noChangeArrowheads="1"/>
          </p:cNvSpPr>
          <p:nvPr>
            <p:ph type="body" idx="1"/>
          </p:nvPr>
        </p:nvSpPr>
        <p:spPr>
          <a:xfrm>
            <a:off x="457200" y="1736725"/>
            <a:ext cx="7696200" cy="2714625"/>
          </a:xfrm>
        </p:spPr>
        <p:txBody>
          <a:bodyPr/>
          <a:lstStyle/>
          <a:p>
            <a:pPr eaLnBrk="1" hangingPunct="1"/>
            <a:r>
              <a:rPr lang="en-US" smtClean="0"/>
              <a:t>Broad base coalition of over 80 organizations.</a:t>
            </a:r>
          </a:p>
          <a:p>
            <a:pPr eaLnBrk="1" hangingPunct="1"/>
            <a:r>
              <a:rPr lang="en-US" smtClean="0"/>
              <a:t>Grassroots advocacy in addition to community leaders support. </a:t>
            </a:r>
          </a:p>
          <a:p>
            <a:pPr eaLnBrk="1" hangingPunct="1"/>
            <a:r>
              <a:rPr lang="en-US" smtClean="0"/>
              <a:t>Focus on diverse communities and health disparities particularly in low-income communities and communities of color.  </a:t>
            </a:r>
          </a:p>
          <a:p>
            <a:pPr eaLnBrk="1" hangingPunct="1"/>
            <a:r>
              <a:rPr lang="en-US" smtClean="0"/>
              <a:t>Focus on children’s health and economic disparities.</a:t>
            </a:r>
          </a:p>
          <a:p>
            <a:pPr eaLnBrk="1" hangingPunct="1"/>
            <a:r>
              <a:rPr lang="en-US" smtClean="0"/>
              <a:t>Major community business leader support.</a:t>
            </a:r>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1270">
                                            <p:txEl>
                                              <p:pRg st="0" end="0"/>
                                            </p:txEl>
                                          </p:spTgt>
                                        </p:tgtEl>
                                        <p:attrNameLst>
                                          <p:attrName>style.visibility</p:attrName>
                                        </p:attrNameLst>
                                      </p:cBhvr>
                                      <p:to>
                                        <p:strVal val="visible"/>
                                      </p:to>
                                    </p:set>
                                    <p:animEffect transition="in" filter="fade">
                                      <p:cBhvr>
                                        <p:cTn id="7" dur="2000"/>
                                        <p:tgtEl>
                                          <p:spTgt spid="11270">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1270">
                                            <p:txEl>
                                              <p:pRg st="1" end="1"/>
                                            </p:txEl>
                                          </p:spTgt>
                                        </p:tgtEl>
                                        <p:attrNameLst>
                                          <p:attrName>style.visibility</p:attrName>
                                        </p:attrNameLst>
                                      </p:cBhvr>
                                      <p:to>
                                        <p:strVal val="visible"/>
                                      </p:to>
                                    </p:set>
                                    <p:animEffect transition="in" filter="fade">
                                      <p:cBhvr>
                                        <p:cTn id="12" dur="2000"/>
                                        <p:tgtEl>
                                          <p:spTgt spid="11270">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1270">
                                            <p:txEl>
                                              <p:pRg st="2" end="2"/>
                                            </p:txEl>
                                          </p:spTgt>
                                        </p:tgtEl>
                                        <p:attrNameLst>
                                          <p:attrName>style.visibility</p:attrName>
                                        </p:attrNameLst>
                                      </p:cBhvr>
                                      <p:to>
                                        <p:strVal val="visible"/>
                                      </p:to>
                                    </p:set>
                                    <p:animEffect transition="in" filter="fade">
                                      <p:cBhvr>
                                        <p:cTn id="17" dur="2000"/>
                                        <p:tgtEl>
                                          <p:spTgt spid="11270">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1270">
                                            <p:txEl>
                                              <p:pRg st="3" end="3"/>
                                            </p:txEl>
                                          </p:spTgt>
                                        </p:tgtEl>
                                        <p:attrNameLst>
                                          <p:attrName>style.visibility</p:attrName>
                                        </p:attrNameLst>
                                      </p:cBhvr>
                                      <p:to>
                                        <p:strVal val="visible"/>
                                      </p:to>
                                    </p:set>
                                    <p:animEffect transition="in" filter="fade">
                                      <p:cBhvr>
                                        <p:cTn id="22" dur="2000"/>
                                        <p:tgtEl>
                                          <p:spTgt spid="11270">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11270">
                                            <p:txEl>
                                              <p:pRg st="4" end="4"/>
                                            </p:txEl>
                                          </p:spTgt>
                                        </p:tgtEl>
                                        <p:attrNameLst>
                                          <p:attrName>style.visibility</p:attrName>
                                        </p:attrNameLst>
                                      </p:cBhvr>
                                      <p:to>
                                        <p:strVal val="visible"/>
                                      </p:to>
                                    </p:set>
                                    <p:animEffect transition="in" filter="fade">
                                      <p:cBhvr>
                                        <p:cTn id="27" dur="2000"/>
                                        <p:tgtEl>
                                          <p:spTgt spid="11270">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70"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Number Placeholder 3"/>
          <p:cNvSpPr>
            <a:spLocks noGrp="1"/>
          </p:cNvSpPr>
          <p:nvPr>
            <p:ph type="sldNum" sz="quarter" idx="10"/>
          </p:nvPr>
        </p:nvSpPr>
        <p:spPr>
          <a:ln algn="ctr">
            <a:miter lim="800000"/>
            <a:headEnd/>
            <a:tailEnd/>
          </a:ln>
        </p:spPr>
        <p:txBody>
          <a:bodyPr/>
          <a:lstStyle/>
          <a:p>
            <a:pPr>
              <a:defRPr/>
            </a:pPr>
            <a:fld id="{7E205021-896F-4672-AEF1-55606FB85F53}" type="slidenum">
              <a:rPr lang="en-US" smtClean="0"/>
              <a:pPr>
                <a:defRPr/>
              </a:pPr>
              <a:t>7</a:t>
            </a:fld>
            <a:endParaRPr lang="en-US" smtClean="0"/>
          </a:p>
        </p:txBody>
      </p:sp>
      <p:sp>
        <p:nvSpPr>
          <p:cNvPr id="12291" name="Footer Placeholder 4"/>
          <p:cNvSpPr>
            <a:spLocks noGrp="1"/>
          </p:cNvSpPr>
          <p:nvPr>
            <p:ph type="ftr" sz="quarter" idx="11"/>
          </p:nvPr>
        </p:nvSpPr>
        <p:spPr>
          <a:ln>
            <a:miter lim="800000"/>
            <a:headEnd/>
            <a:tailEnd/>
          </a:ln>
        </p:spPr>
        <p:txBody>
          <a:bodyPr/>
          <a:lstStyle/>
          <a:p>
            <a:pPr>
              <a:defRPr/>
            </a:pPr>
            <a:r>
              <a:rPr lang="en-US" smtClean="0"/>
              <a:t>|     © 2011 Kaiser Foundation Health Plan, Inc. For internal use only.</a:t>
            </a:r>
          </a:p>
        </p:txBody>
      </p:sp>
      <p:sp>
        <p:nvSpPr>
          <p:cNvPr id="12292" name="Date Placeholder 5"/>
          <p:cNvSpPr>
            <a:spLocks noGrp="1"/>
          </p:cNvSpPr>
          <p:nvPr>
            <p:ph type="dt" sz="quarter" idx="12"/>
          </p:nvPr>
        </p:nvSpPr>
        <p:spPr>
          <a:ln algn="ctr">
            <a:miter lim="800000"/>
            <a:headEnd/>
            <a:tailEnd/>
          </a:ln>
        </p:spPr>
        <p:txBody>
          <a:bodyPr/>
          <a:lstStyle/>
          <a:p>
            <a:pPr>
              <a:defRPr/>
            </a:pPr>
            <a:fld id="{B125D162-AEEB-4A3B-ADCE-73B31F90A46A}" type="datetime4">
              <a:rPr lang="en-US" smtClean="0"/>
              <a:pPr>
                <a:defRPr/>
              </a:pPr>
              <a:t>November 2, 2012</a:t>
            </a:fld>
            <a:endParaRPr lang="en-US" smtClean="0"/>
          </a:p>
        </p:txBody>
      </p:sp>
      <p:sp>
        <p:nvSpPr>
          <p:cNvPr id="64516" name="Rectangle 2"/>
          <p:cNvSpPr>
            <a:spLocks noGrp="1" noChangeArrowheads="1"/>
          </p:cNvSpPr>
          <p:nvPr>
            <p:ph type="title"/>
          </p:nvPr>
        </p:nvSpPr>
        <p:spPr>
          <a:xfrm>
            <a:off x="457200" y="677863"/>
            <a:ext cx="8229600" cy="563562"/>
          </a:xfrm>
        </p:spPr>
        <p:txBody>
          <a:bodyPr/>
          <a:lstStyle/>
          <a:p>
            <a:pPr eaLnBrk="1" hangingPunct="1"/>
            <a:r>
              <a:rPr lang="en-US" smtClean="0"/>
              <a:t>Lessons Learned</a:t>
            </a:r>
          </a:p>
        </p:txBody>
      </p:sp>
      <p:sp>
        <p:nvSpPr>
          <p:cNvPr id="12294" name="Rectangle 3"/>
          <p:cNvSpPr>
            <a:spLocks noGrp="1" noChangeArrowheads="1"/>
          </p:cNvSpPr>
          <p:nvPr>
            <p:ph type="body" idx="1"/>
          </p:nvPr>
        </p:nvSpPr>
        <p:spPr>
          <a:xfrm>
            <a:off x="457200" y="1736725"/>
            <a:ext cx="7696200" cy="2087563"/>
          </a:xfrm>
        </p:spPr>
        <p:txBody>
          <a:bodyPr/>
          <a:lstStyle/>
          <a:p>
            <a:pPr eaLnBrk="1" hangingPunct="1"/>
            <a:r>
              <a:rPr lang="en-US" smtClean="0"/>
              <a:t>When the campaign announcement broke in the media it was viewed by some as being secretive. </a:t>
            </a:r>
          </a:p>
          <a:p>
            <a:pPr eaLnBrk="1" hangingPunct="1"/>
            <a:r>
              <a:rPr lang="en-US" smtClean="0"/>
              <a:t>Public process issues.  </a:t>
            </a:r>
          </a:p>
          <a:p>
            <a:pPr eaLnBrk="1" hangingPunct="1"/>
            <a:r>
              <a:rPr lang="en-US" smtClean="0"/>
              <a:t>Prior to the public announcement there was not enough public education or awareness  about the oral health crisis in Oregon.</a:t>
            </a:r>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2294">
                                            <p:txEl>
                                              <p:pRg st="0" end="0"/>
                                            </p:txEl>
                                          </p:spTgt>
                                        </p:tgtEl>
                                        <p:attrNameLst>
                                          <p:attrName>style.visibility</p:attrName>
                                        </p:attrNameLst>
                                      </p:cBhvr>
                                      <p:to>
                                        <p:strVal val="visible"/>
                                      </p:to>
                                    </p:set>
                                    <p:animEffect transition="in" filter="fade">
                                      <p:cBhvr>
                                        <p:cTn id="7" dur="2000"/>
                                        <p:tgtEl>
                                          <p:spTgt spid="1229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2294">
                                            <p:txEl>
                                              <p:pRg st="1" end="1"/>
                                            </p:txEl>
                                          </p:spTgt>
                                        </p:tgtEl>
                                        <p:attrNameLst>
                                          <p:attrName>style.visibility</p:attrName>
                                        </p:attrNameLst>
                                      </p:cBhvr>
                                      <p:to>
                                        <p:strVal val="visible"/>
                                      </p:to>
                                    </p:set>
                                    <p:animEffect transition="in" filter="fade">
                                      <p:cBhvr>
                                        <p:cTn id="12" dur="2000"/>
                                        <p:tgtEl>
                                          <p:spTgt spid="1229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2294">
                                            <p:txEl>
                                              <p:pRg st="2" end="2"/>
                                            </p:txEl>
                                          </p:spTgt>
                                        </p:tgtEl>
                                        <p:attrNameLst>
                                          <p:attrName>style.visibility</p:attrName>
                                        </p:attrNameLst>
                                      </p:cBhvr>
                                      <p:to>
                                        <p:strVal val="visible"/>
                                      </p:to>
                                    </p:set>
                                    <p:animEffect transition="in" filter="fade">
                                      <p:cBhvr>
                                        <p:cTn id="17" dur="2000"/>
                                        <p:tgtEl>
                                          <p:spTgt spid="12294">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94"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Number Placeholder 3"/>
          <p:cNvSpPr>
            <a:spLocks noGrp="1"/>
          </p:cNvSpPr>
          <p:nvPr>
            <p:ph type="sldNum" sz="quarter" idx="10"/>
          </p:nvPr>
        </p:nvSpPr>
        <p:spPr>
          <a:ln algn="ctr">
            <a:miter lim="800000"/>
            <a:headEnd/>
            <a:tailEnd/>
          </a:ln>
        </p:spPr>
        <p:txBody>
          <a:bodyPr/>
          <a:lstStyle/>
          <a:p>
            <a:pPr>
              <a:defRPr/>
            </a:pPr>
            <a:fld id="{8780E749-7A2C-4BDD-8D52-14DD5632DE16}" type="slidenum">
              <a:rPr lang="en-US" smtClean="0"/>
              <a:pPr>
                <a:defRPr/>
              </a:pPr>
              <a:t>8</a:t>
            </a:fld>
            <a:endParaRPr lang="en-US" smtClean="0"/>
          </a:p>
        </p:txBody>
      </p:sp>
      <p:sp>
        <p:nvSpPr>
          <p:cNvPr id="13315" name="Footer Placeholder 4"/>
          <p:cNvSpPr>
            <a:spLocks noGrp="1"/>
          </p:cNvSpPr>
          <p:nvPr>
            <p:ph type="ftr" sz="quarter" idx="11"/>
          </p:nvPr>
        </p:nvSpPr>
        <p:spPr>
          <a:ln>
            <a:miter lim="800000"/>
            <a:headEnd/>
            <a:tailEnd/>
          </a:ln>
        </p:spPr>
        <p:txBody>
          <a:bodyPr/>
          <a:lstStyle/>
          <a:p>
            <a:pPr>
              <a:defRPr/>
            </a:pPr>
            <a:r>
              <a:rPr lang="en-US" smtClean="0"/>
              <a:t>|     © 2011 Kaiser Foundation Health Plan, Inc. For internal use only.</a:t>
            </a:r>
          </a:p>
        </p:txBody>
      </p:sp>
      <p:sp>
        <p:nvSpPr>
          <p:cNvPr id="13316" name="Date Placeholder 5"/>
          <p:cNvSpPr>
            <a:spLocks noGrp="1"/>
          </p:cNvSpPr>
          <p:nvPr>
            <p:ph type="dt" sz="quarter" idx="12"/>
          </p:nvPr>
        </p:nvSpPr>
        <p:spPr>
          <a:ln algn="ctr">
            <a:miter lim="800000"/>
            <a:headEnd/>
            <a:tailEnd/>
          </a:ln>
        </p:spPr>
        <p:txBody>
          <a:bodyPr/>
          <a:lstStyle/>
          <a:p>
            <a:pPr>
              <a:defRPr/>
            </a:pPr>
            <a:fld id="{1DC23845-9452-4AB8-9A05-3D524FDF4603}" type="datetime4">
              <a:rPr lang="en-US" smtClean="0"/>
              <a:pPr>
                <a:defRPr/>
              </a:pPr>
              <a:t>November 2, 2012</a:t>
            </a:fld>
            <a:endParaRPr lang="en-US" smtClean="0"/>
          </a:p>
        </p:txBody>
      </p:sp>
      <p:sp>
        <p:nvSpPr>
          <p:cNvPr id="66564" name="Rectangle 2"/>
          <p:cNvSpPr>
            <a:spLocks noGrp="1" noChangeArrowheads="1"/>
          </p:cNvSpPr>
          <p:nvPr>
            <p:ph type="title"/>
          </p:nvPr>
        </p:nvSpPr>
        <p:spPr/>
        <p:txBody>
          <a:bodyPr/>
          <a:lstStyle/>
          <a:p>
            <a:pPr eaLnBrk="1" hangingPunct="1"/>
            <a:r>
              <a:rPr lang="en-US" smtClean="0"/>
              <a:t>Current status</a:t>
            </a:r>
          </a:p>
        </p:txBody>
      </p:sp>
      <p:sp>
        <p:nvSpPr>
          <p:cNvPr id="13318" name="Rectangle 3"/>
          <p:cNvSpPr>
            <a:spLocks noGrp="1" noChangeArrowheads="1"/>
          </p:cNvSpPr>
          <p:nvPr>
            <p:ph type="body" idx="1"/>
          </p:nvPr>
        </p:nvSpPr>
        <p:spPr>
          <a:xfrm>
            <a:off x="457200" y="1736725"/>
            <a:ext cx="8229600" cy="3987800"/>
          </a:xfrm>
        </p:spPr>
        <p:txBody>
          <a:bodyPr/>
          <a:lstStyle/>
          <a:p>
            <a:pPr eaLnBrk="1" hangingPunct="1"/>
            <a:r>
              <a:rPr lang="en-US" smtClean="0"/>
              <a:t>Currently a petition has been circulated to over turn the recent September 12</a:t>
            </a:r>
            <a:r>
              <a:rPr lang="en-US" baseline="30000" smtClean="0"/>
              <a:t>th</a:t>
            </a:r>
            <a:r>
              <a:rPr lang="en-US" smtClean="0"/>
              <a:t> city council vote.</a:t>
            </a:r>
          </a:p>
          <a:p>
            <a:pPr eaLnBrk="1" hangingPunct="1"/>
            <a:r>
              <a:rPr lang="en-US" smtClean="0"/>
              <a:t>It is very likely that the city council vote will be overturned.</a:t>
            </a:r>
          </a:p>
          <a:p>
            <a:pPr eaLnBrk="1" hangingPunct="1"/>
            <a:r>
              <a:rPr lang="en-US" smtClean="0"/>
              <a:t>City of Portland residents will likely vote on the initiative in May of 2014.</a:t>
            </a:r>
          </a:p>
          <a:p>
            <a:pPr eaLnBrk="1" hangingPunct="1"/>
            <a:endParaRPr lang="en-US" smtClean="0"/>
          </a:p>
          <a:p>
            <a:pPr eaLnBrk="1" hangingPunct="1"/>
            <a:endParaRPr lang="en-US" smtClean="0"/>
          </a:p>
          <a:p>
            <a:pPr eaLnBrk="1" hangingPunct="1"/>
            <a:r>
              <a:rPr lang="en-US" smtClean="0"/>
              <a:t>Organize for larger campaign in spring of 2014.</a:t>
            </a:r>
          </a:p>
          <a:p>
            <a:pPr eaLnBrk="1" hangingPunct="1"/>
            <a:r>
              <a:rPr lang="en-US" smtClean="0"/>
              <a:t>Focus on public education campaign.</a:t>
            </a:r>
          </a:p>
        </p:txBody>
      </p:sp>
      <p:sp>
        <p:nvSpPr>
          <p:cNvPr id="13319" name="Text Box 4"/>
          <p:cNvSpPr txBox="1">
            <a:spLocks noChangeArrowheads="1"/>
          </p:cNvSpPr>
          <p:nvPr/>
        </p:nvSpPr>
        <p:spPr bwMode="auto">
          <a:xfrm>
            <a:off x="593725" y="4114800"/>
            <a:ext cx="7188200" cy="615950"/>
          </a:xfrm>
          <a:prstGeom prst="rect">
            <a:avLst/>
          </a:prstGeom>
          <a:noFill/>
          <a:ln w="9525" algn="ctr">
            <a:noFill/>
            <a:miter lim="800000"/>
            <a:headEnd/>
            <a:tailEnd/>
          </a:ln>
        </p:spPr>
        <p:txBody>
          <a:bodyPr>
            <a:spAutoFit/>
          </a:bodyPr>
          <a:lstStyle/>
          <a:p>
            <a:r>
              <a:rPr lang="en-US" sz="3400" b="1">
                <a:solidFill>
                  <a:srgbClr val="216A8B"/>
                </a:solidFill>
              </a:rPr>
              <a:t>Next steps</a:t>
            </a:r>
          </a:p>
        </p:txBody>
      </p:sp>
      <p:sp>
        <p:nvSpPr>
          <p:cNvPr id="66567" name="Text Box 5"/>
          <p:cNvSpPr txBox="1">
            <a:spLocks noChangeArrowheads="1"/>
          </p:cNvSpPr>
          <p:nvPr/>
        </p:nvSpPr>
        <p:spPr bwMode="auto">
          <a:xfrm>
            <a:off x="593725" y="4302125"/>
            <a:ext cx="7369175" cy="366713"/>
          </a:xfrm>
          <a:prstGeom prst="rect">
            <a:avLst/>
          </a:prstGeom>
          <a:noFill/>
          <a:ln w="9525" algn="ctr">
            <a:noFill/>
            <a:miter lim="800000"/>
            <a:headEnd/>
            <a:tailEnd/>
          </a:ln>
        </p:spPr>
        <p:txBody>
          <a:bodyPr>
            <a:spAutoFit/>
          </a:bodyPr>
          <a:lstStyle/>
          <a:p>
            <a:pPr algn="ctr"/>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3318">
                                            <p:txEl>
                                              <p:pRg st="0" end="0"/>
                                            </p:txEl>
                                          </p:spTgt>
                                        </p:tgtEl>
                                        <p:attrNameLst>
                                          <p:attrName>style.visibility</p:attrName>
                                        </p:attrNameLst>
                                      </p:cBhvr>
                                      <p:to>
                                        <p:strVal val="visible"/>
                                      </p:to>
                                    </p:set>
                                    <p:animEffect transition="in" filter="fade">
                                      <p:cBhvr>
                                        <p:cTn id="7" dur="1000"/>
                                        <p:tgtEl>
                                          <p:spTgt spid="13318">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3318">
                                            <p:txEl>
                                              <p:pRg st="1" end="1"/>
                                            </p:txEl>
                                          </p:spTgt>
                                        </p:tgtEl>
                                        <p:attrNameLst>
                                          <p:attrName>style.visibility</p:attrName>
                                        </p:attrNameLst>
                                      </p:cBhvr>
                                      <p:to>
                                        <p:strVal val="visible"/>
                                      </p:to>
                                    </p:set>
                                    <p:animEffect transition="in" filter="fade">
                                      <p:cBhvr>
                                        <p:cTn id="12" dur="1000"/>
                                        <p:tgtEl>
                                          <p:spTgt spid="13318">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3318">
                                            <p:txEl>
                                              <p:pRg st="2" end="2"/>
                                            </p:txEl>
                                          </p:spTgt>
                                        </p:tgtEl>
                                        <p:attrNameLst>
                                          <p:attrName>style.visibility</p:attrName>
                                        </p:attrNameLst>
                                      </p:cBhvr>
                                      <p:to>
                                        <p:strVal val="visible"/>
                                      </p:to>
                                    </p:set>
                                    <p:animEffect transition="in" filter="fade">
                                      <p:cBhvr>
                                        <p:cTn id="17" dur="1000"/>
                                        <p:tgtEl>
                                          <p:spTgt spid="13318">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 presetClass="entr" presetSubtype="0" fill="hold" grpId="0" nodeType="clickEffect">
                                  <p:stCondLst>
                                    <p:cond delay="0"/>
                                  </p:stCondLst>
                                  <p:childTnLst>
                                    <p:set>
                                      <p:cBhvr>
                                        <p:cTn id="21" dur="1" fill="hold">
                                          <p:stCondLst>
                                            <p:cond delay="0"/>
                                          </p:stCondLst>
                                        </p:cTn>
                                        <p:tgtEl>
                                          <p:spTgt spid="13319"/>
                                        </p:tgtEl>
                                        <p:attrNameLst>
                                          <p:attrName>style.visibility</p:attrName>
                                        </p:attrNameLst>
                                      </p:cBhvr>
                                      <p:to>
                                        <p:strVal val="visible"/>
                                      </p:to>
                                    </p:set>
                                  </p:childTnLst>
                                </p:cTn>
                              </p:par>
                            </p:childTnLst>
                          </p:cTn>
                        </p:par>
                      </p:childTnLst>
                    </p:cTn>
                  </p:par>
                  <p:par>
                    <p:cTn id="22" fill="hold">
                      <p:stCondLst>
                        <p:cond delay="indefinite"/>
                      </p:stCondLst>
                      <p:childTnLst>
                        <p:par>
                          <p:cTn id="23" fill="hold">
                            <p:stCondLst>
                              <p:cond delay="0"/>
                            </p:stCondLst>
                            <p:childTnLst>
                              <p:par>
                                <p:cTn id="24" presetID="10" presetClass="entr" presetSubtype="0" fill="hold" nodeType="clickEffect">
                                  <p:stCondLst>
                                    <p:cond delay="0"/>
                                  </p:stCondLst>
                                  <p:childTnLst>
                                    <p:set>
                                      <p:cBhvr>
                                        <p:cTn id="25" dur="1" fill="hold">
                                          <p:stCondLst>
                                            <p:cond delay="0"/>
                                          </p:stCondLst>
                                        </p:cTn>
                                        <p:tgtEl>
                                          <p:spTgt spid="13318">
                                            <p:txEl>
                                              <p:pRg st="5" end="5"/>
                                            </p:txEl>
                                          </p:spTgt>
                                        </p:tgtEl>
                                        <p:attrNameLst>
                                          <p:attrName>style.visibility</p:attrName>
                                        </p:attrNameLst>
                                      </p:cBhvr>
                                      <p:to>
                                        <p:strVal val="visible"/>
                                      </p:to>
                                    </p:set>
                                    <p:animEffect transition="in" filter="fade">
                                      <p:cBhvr>
                                        <p:cTn id="26" dur="1000"/>
                                        <p:tgtEl>
                                          <p:spTgt spid="13318">
                                            <p:txEl>
                                              <p:pRg st="5" end="5"/>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10" presetClass="entr" presetSubtype="0" fill="hold" nodeType="clickEffect">
                                  <p:stCondLst>
                                    <p:cond delay="0"/>
                                  </p:stCondLst>
                                  <p:childTnLst>
                                    <p:set>
                                      <p:cBhvr>
                                        <p:cTn id="30" dur="1" fill="hold">
                                          <p:stCondLst>
                                            <p:cond delay="0"/>
                                          </p:stCondLst>
                                        </p:cTn>
                                        <p:tgtEl>
                                          <p:spTgt spid="13318">
                                            <p:txEl>
                                              <p:pRg st="6" end="6"/>
                                            </p:txEl>
                                          </p:spTgt>
                                        </p:tgtEl>
                                        <p:attrNameLst>
                                          <p:attrName>style.visibility</p:attrName>
                                        </p:attrNameLst>
                                      </p:cBhvr>
                                      <p:to>
                                        <p:strVal val="visible"/>
                                      </p:to>
                                    </p:set>
                                    <p:animEffect transition="in" filter="fade">
                                      <p:cBhvr>
                                        <p:cTn id="31" dur="1000"/>
                                        <p:tgtEl>
                                          <p:spTgt spid="13318">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9" grpId="0"/>
    </p:bldLst>
  </p:timing>
</p:sld>
</file>

<file path=ppt/theme/theme1.xml><?xml version="1.0" encoding="utf-8"?>
<a:theme xmlns:a="http://schemas.openxmlformats.org/drawingml/2006/main" name="Title Slide">
  <a:themeElements>
    <a:clrScheme name="Title Slide 1">
      <a:dk1>
        <a:srgbClr val="000000"/>
      </a:dk1>
      <a:lt1>
        <a:srgbClr val="FFFFFF"/>
      </a:lt1>
      <a:dk2>
        <a:srgbClr val="52ABD5"/>
      </a:dk2>
      <a:lt2>
        <a:srgbClr val="AAB198"/>
      </a:lt2>
      <a:accent1>
        <a:srgbClr val="5EBEA5"/>
      </a:accent1>
      <a:accent2>
        <a:srgbClr val="7296CE"/>
      </a:accent2>
      <a:accent3>
        <a:srgbClr val="FFFFFF"/>
      </a:accent3>
      <a:accent4>
        <a:srgbClr val="000000"/>
      </a:accent4>
      <a:accent5>
        <a:srgbClr val="B6DBCF"/>
      </a:accent5>
      <a:accent6>
        <a:srgbClr val="6787BA"/>
      </a:accent6>
      <a:hlink>
        <a:srgbClr val="7FB741"/>
      </a:hlink>
      <a:folHlink>
        <a:srgbClr val="DA6426"/>
      </a:folHlink>
    </a:clrScheme>
    <a:fontScheme name="Title Slide">
      <a:majorFont>
        <a:latin typeface="Arial Narrow"/>
        <a:ea typeface=""/>
        <a:cs typeface="Arial"/>
      </a:majorFont>
      <a:minorFont>
        <a:latin typeface="Arial Narrow"/>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tx2"/>
        </a:solidFill>
        <a:ln w="9525" cap="flat" cmpd="sng" algn="ctr">
          <a:solidFill>
            <a:schemeClr val="tx1"/>
          </a:solidFill>
          <a:prstDash val="solid"/>
          <a:round/>
          <a:headEnd type="none" w="med" len="med"/>
          <a:tailEnd type="none" w="med" len="med"/>
        </a:ln>
        <a:effectLst/>
        <a:extLst>
          <a:ext uri="{AF507438-7753-43E0-B8FC-AC1667EBCBE1}">
            <a14:hiddenEffects xmlns="" xmlns:a14="http://schemas.microsoft.com/office/drawing/2010/main">
              <a:effectLst>
                <a:outerShdw dist="35921" dir="2700000" algn="ctr" rotWithShape="0">
                  <a:schemeClr val="bg2"/>
                </a:outerShdw>
              </a:effectLst>
            </a14:hiddenEffects>
          </a:ext>
        </a:extLst>
      </a:spPr>
      <a:bodyPr vert="horz" wrap="none" lIns="91440" tIns="45720" rIns="91440" bIns="45720" numCol="1" anchor="ctr" anchorCtr="0" compatLnSpc="1">
        <a:prstTxWarp prst="textNoShape">
          <a:avLst/>
        </a:prstTxWarp>
        <a:spAutoFit/>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Narrow" pitchFamily="34" charset="0"/>
          </a:defRPr>
        </a:defPPr>
      </a:lstStyle>
    </a:spDef>
    <a:lnDef>
      <a:spPr bwMode="auto">
        <a:xfrm>
          <a:off x="0" y="0"/>
          <a:ext cx="1" cy="1"/>
        </a:xfrm>
        <a:custGeom>
          <a:avLst/>
          <a:gdLst/>
          <a:ahLst/>
          <a:cxnLst/>
          <a:rect l="0" t="0" r="0" b="0"/>
          <a:pathLst/>
        </a:custGeom>
        <a:solidFill>
          <a:schemeClr val="tx2"/>
        </a:solidFill>
        <a:ln w="9525" cap="flat" cmpd="sng" algn="ctr">
          <a:solidFill>
            <a:schemeClr val="tx1"/>
          </a:solidFill>
          <a:prstDash val="solid"/>
          <a:round/>
          <a:headEnd type="none" w="med" len="med"/>
          <a:tailEnd type="none" w="med" len="med"/>
        </a:ln>
        <a:effectLst/>
        <a:extLst>
          <a:ext uri="{AF507438-7753-43E0-B8FC-AC1667EBCBE1}">
            <a14:hiddenEffects xmlns="" xmlns:a14="http://schemas.microsoft.com/office/drawing/2010/main">
              <a:effectLst>
                <a:outerShdw dist="35921" dir="2700000" algn="ctr" rotWithShape="0">
                  <a:schemeClr val="bg2"/>
                </a:outerShdw>
              </a:effectLst>
            </a14:hiddenEffects>
          </a:ext>
        </a:extLst>
      </a:spPr>
      <a:bodyPr vert="horz" wrap="none" lIns="91440" tIns="45720" rIns="91440" bIns="45720" numCol="1" anchor="ctr" anchorCtr="0" compatLnSpc="1">
        <a:prstTxWarp prst="textNoShape">
          <a:avLst/>
        </a:prstTxWarp>
        <a:spAutoFit/>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Narrow" pitchFamily="34" charset="0"/>
          </a:defRPr>
        </a:defPPr>
      </a:lstStyle>
    </a:lnDef>
  </a:objectDefaults>
  <a:extraClrSchemeLst>
    <a:extraClrScheme>
      <a:clrScheme name="Title Slide 1">
        <a:dk1>
          <a:srgbClr val="000000"/>
        </a:dk1>
        <a:lt1>
          <a:srgbClr val="FFFFFF"/>
        </a:lt1>
        <a:dk2>
          <a:srgbClr val="52ABD5"/>
        </a:dk2>
        <a:lt2>
          <a:srgbClr val="AAB198"/>
        </a:lt2>
        <a:accent1>
          <a:srgbClr val="5EBEA5"/>
        </a:accent1>
        <a:accent2>
          <a:srgbClr val="7296CE"/>
        </a:accent2>
        <a:accent3>
          <a:srgbClr val="FFFFFF"/>
        </a:accent3>
        <a:accent4>
          <a:srgbClr val="000000"/>
        </a:accent4>
        <a:accent5>
          <a:srgbClr val="B6DBCF"/>
        </a:accent5>
        <a:accent6>
          <a:srgbClr val="6787BA"/>
        </a:accent6>
        <a:hlink>
          <a:srgbClr val="7FB741"/>
        </a:hlink>
        <a:folHlink>
          <a:srgbClr val="DA6426"/>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Segue Slide">
  <a:themeElements>
    <a:clrScheme name="1_Segue Slide 1">
      <a:dk1>
        <a:srgbClr val="000000"/>
      </a:dk1>
      <a:lt1>
        <a:srgbClr val="FFFFFF"/>
      </a:lt1>
      <a:dk2>
        <a:srgbClr val="52ABD5"/>
      </a:dk2>
      <a:lt2>
        <a:srgbClr val="AAB198"/>
      </a:lt2>
      <a:accent1>
        <a:srgbClr val="5EBEA5"/>
      </a:accent1>
      <a:accent2>
        <a:srgbClr val="7296CE"/>
      </a:accent2>
      <a:accent3>
        <a:srgbClr val="FFFFFF"/>
      </a:accent3>
      <a:accent4>
        <a:srgbClr val="000000"/>
      </a:accent4>
      <a:accent5>
        <a:srgbClr val="B6DBCF"/>
      </a:accent5>
      <a:accent6>
        <a:srgbClr val="6787BA"/>
      </a:accent6>
      <a:hlink>
        <a:srgbClr val="7FB741"/>
      </a:hlink>
      <a:folHlink>
        <a:srgbClr val="DA6426"/>
      </a:folHlink>
    </a:clrScheme>
    <a:fontScheme name="1_Segue Slide">
      <a:majorFont>
        <a:latin typeface="Arial Narrow"/>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tx2"/>
        </a:solidFill>
        <a:ln w="9525" cap="flat" cmpd="sng" algn="ctr">
          <a:solidFill>
            <a:schemeClr val="tx1"/>
          </a:solidFill>
          <a:prstDash val="solid"/>
          <a:round/>
          <a:headEnd type="none" w="med" len="med"/>
          <a:tailEnd type="none" w="med" len="med"/>
        </a:ln>
        <a:effectLst/>
        <a:extLst>
          <a:ext uri="{AF507438-7753-43E0-B8FC-AC1667EBCBE1}">
            <a14:hiddenEffects xmlns="" xmlns:a14="http://schemas.microsoft.com/office/drawing/2010/main">
              <a:effectLst>
                <a:outerShdw dist="35921" dir="2700000" algn="ctr" rotWithShape="0">
                  <a:schemeClr val="bg2"/>
                </a:outerShdw>
              </a:effectLst>
            </a14:hiddenEffects>
          </a:ext>
        </a:extLst>
      </a:spPr>
      <a:bodyPr vert="horz" wrap="none" lIns="91440" tIns="45720" rIns="91440" bIns="45720" numCol="1" anchor="ctr" anchorCtr="0" compatLnSpc="1">
        <a:prstTxWarp prst="textNoShape">
          <a:avLst/>
        </a:prstTxWarp>
        <a:spAutoFit/>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Narrow" pitchFamily="34" charset="0"/>
          </a:defRPr>
        </a:defPPr>
      </a:lstStyle>
    </a:spDef>
    <a:lnDef>
      <a:spPr bwMode="auto">
        <a:xfrm>
          <a:off x="0" y="0"/>
          <a:ext cx="1" cy="1"/>
        </a:xfrm>
        <a:custGeom>
          <a:avLst/>
          <a:gdLst/>
          <a:ahLst/>
          <a:cxnLst/>
          <a:rect l="0" t="0" r="0" b="0"/>
          <a:pathLst/>
        </a:custGeom>
        <a:solidFill>
          <a:schemeClr val="tx2"/>
        </a:solidFill>
        <a:ln w="9525" cap="flat" cmpd="sng" algn="ctr">
          <a:solidFill>
            <a:schemeClr val="tx1"/>
          </a:solidFill>
          <a:prstDash val="solid"/>
          <a:round/>
          <a:headEnd type="none" w="med" len="med"/>
          <a:tailEnd type="none" w="med" len="med"/>
        </a:ln>
        <a:effectLst/>
        <a:extLst>
          <a:ext uri="{AF507438-7753-43E0-B8FC-AC1667EBCBE1}">
            <a14:hiddenEffects xmlns="" xmlns:a14="http://schemas.microsoft.com/office/drawing/2010/main">
              <a:effectLst>
                <a:outerShdw dist="35921" dir="2700000" algn="ctr" rotWithShape="0">
                  <a:schemeClr val="bg2"/>
                </a:outerShdw>
              </a:effectLst>
            </a14:hiddenEffects>
          </a:ext>
        </a:extLst>
      </a:spPr>
      <a:bodyPr vert="horz" wrap="none" lIns="91440" tIns="45720" rIns="91440" bIns="45720" numCol="1" anchor="ctr" anchorCtr="0" compatLnSpc="1">
        <a:prstTxWarp prst="textNoShape">
          <a:avLst/>
        </a:prstTxWarp>
        <a:spAutoFit/>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Narrow" pitchFamily="34" charset="0"/>
          </a:defRPr>
        </a:defPPr>
      </a:lstStyle>
    </a:lnDef>
  </a:objectDefaults>
  <a:extraClrSchemeLst>
    <a:extraClrScheme>
      <a:clrScheme name="1_Segue Slide 1">
        <a:dk1>
          <a:srgbClr val="000000"/>
        </a:dk1>
        <a:lt1>
          <a:srgbClr val="FFFFFF"/>
        </a:lt1>
        <a:dk2>
          <a:srgbClr val="52ABD5"/>
        </a:dk2>
        <a:lt2>
          <a:srgbClr val="AAB198"/>
        </a:lt2>
        <a:accent1>
          <a:srgbClr val="5EBEA5"/>
        </a:accent1>
        <a:accent2>
          <a:srgbClr val="7296CE"/>
        </a:accent2>
        <a:accent3>
          <a:srgbClr val="FFFFFF"/>
        </a:accent3>
        <a:accent4>
          <a:srgbClr val="000000"/>
        </a:accent4>
        <a:accent5>
          <a:srgbClr val="B6DBCF"/>
        </a:accent5>
        <a:accent6>
          <a:srgbClr val="6787BA"/>
        </a:accent6>
        <a:hlink>
          <a:srgbClr val="7FB741"/>
        </a:hlink>
        <a:folHlink>
          <a:srgbClr val="DA6426"/>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Content Slide">
  <a:themeElements>
    <a:clrScheme name="Content Slide 1">
      <a:dk1>
        <a:srgbClr val="000000"/>
      </a:dk1>
      <a:lt1>
        <a:srgbClr val="FFFFFF"/>
      </a:lt1>
      <a:dk2>
        <a:srgbClr val="52ABD5"/>
      </a:dk2>
      <a:lt2>
        <a:srgbClr val="AAB198"/>
      </a:lt2>
      <a:accent1>
        <a:srgbClr val="5EBEA5"/>
      </a:accent1>
      <a:accent2>
        <a:srgbClr val="8086C1"/>
      </a:accent2>
      <a:accent3>
        <a:srgbClr val="FFFFFF"/>
      </a:accent3>
      <a:accent4>
        <a:srgbClr val="000000"/>
      </a:accent4>
      <a:accent5>
        <a:srgbClr val="B6DBCF"/>
      </a:accent5>
      <a:accent6>
        <a:srgbClr val="7379AF"/>
      </a:accent6>
      <a:hlink>
        <a:srgbClr val="7FB741"/>
      </a:hlink>
      <a:folHlink>
        <a:srgbClr val="DA6426"/>
      </a:folHlink>
    </a:clrScheme>
    <a:fontScheme name="Content Slide">
      <a:majorFont>
        <a:latin typeface="Arial Narrow"/>
        <a:ea typeface=""/>
        <a:cs typeface="Arial"/>
      </a:majorFont>
      <a:minorFont>
        <a:latin typeface="Arial Narrow"/>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tx2"/>
        </a:solidFill>
        <a:ln w="9525" cap="flat" cmpd="sng" algn="ctr">
          <a:solidFill>
            <a:schemeClr val="tx1"/>
          </a:solidFill>
          <a:prstDash val="solid"/>
          <a:round/>
          <a:headEnd type="none" w="med" len="med"/>
          <a:tailEnd type="none" w="med" len="med"/>
        </a:ln>
        <a:effectLst/>
        <a:extLst>
          <a:ext uri="{AF507438-7753-43E0-B8FC-AC1667EBCBE1}">
            <a14:hiddenEffects xmlns="" xmlns:a14="http://schemas.microsoft.com/office/drawing/2010/main">
              <a:effectLst>
                <a:outerShdw dist="35921" dir="2700000" algn="ctr" rotWithShape="0">
                  <a:schemeClr val="bg2"/>
                </a:outerShdw>
              </a:effectLst>
            </a14:hiddenEffects>
          </a:ext>
        </a:extLst>
      </a:spPr>
      <a:bodyPr vert="horz" wrap="none" lIns="91440" tIns="45720" rIns="91440" bIns="45720" numCol="1" anchor="ctr" anchorCtr="0" compatLnSpc="1">
        <a:prstTxWarp prst="textNoShape">
          <a:avLst/>
        </a:prstTxWarp>
        <a:spAutoFit/>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Narrow" pitchFamily="34" charset="0"/>
          </a:defRPr>
        </a:defPPr>
      </a:lstStyle>
    </a:spDef>
    <a:lnDef>
      <a:spPr bwMode="auto">
        <a:xfrm>
          <a:off x="0" y="0"/>
          <a:ext cx="1" cy="1"/>
        </a:xfrm>
        <a:custGeom>
          <a:avLst/>
          <a:gdLst/>
          <a:ahLst/>
          <a:cxnLst/>
          <a:rect l="0" t="0" r="0" b="0"/>
          <a:pathLst/>
        </a:custGeom>
        <a:solidFill>
          <a:schemeClr val="tx2"/>
        </a:solidFill>
        <a:ln w="9525" cap="flat" cmpd="sng" algn="ctr">
          <a:solidFill>
            <a:schemeClr val="tx1"/>
          </a:solidFill>
          <a:prstDash val="solid"/>
          <a:round/>
          <a:headEnd type="none" w="med" len="med"/>
          <a:tailEnd type="none" w="med" len="med"/>
        </a:ln>
        <a:effectLst/>
        <a:extLst>
          <a:ext uri="{AF507438-7753-43E0-B8FC-AC1667EBCBE1}">
            <a14:hiddenEffects xmlns="" xmlns:a14="http://schemas.microsoft.com/office/drawing/2010/main">
              <a:effectLst>
                <a:outerShdw dist="35921" dir="2700000" algn="ctr" rotWithShape="0">
                  <a:schemeClr val="bg2"/>
                </a:outerShdw>
              </a:effectLst>
            </a14:hiddenEffects>
          </a:ext>
        </a:extLst>
      </a:spPr>
      <a:bodyPr vert="horz" wrap="none" lIns="91440" tIns="45720" rIns="91440" bIns="45720" numCol="1" anchor="ctr" anchorCtr="0" compatLnSpc="1">
        <a:prstTxWarp prst="textNoShape">
          <a:avLst/>
        </a:prstTxWarp>
        <a:spAutoFit/>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Narrow" pitchFamily="34" charset="0"/>
          </a:defRPr>
        </a:defPPr>
      </a:lstStyle>
    </a:lnDef>
  </a:objectDefaults>
  <a:extraClrSchemeLst>
    <a:extraClrScheme>
      <a:clrScheme name="Content Slide 1">
        <a:dk1>
          <a:srgbClr val="000000"/>
        </a:dk1>
        <a:lt1>
          <a:srgbClr val="FFFFFF"/>
        </a:lt1>
        <a:dk2>
          <a:srgbClr val="52ABD5"/>
        </a:dk2>
        <a:lt2>
          <a:srgbClr val="AAB198"/>
        </a:lt2>
        <a:accent1>
          <a:srgbClr val="5EBEA5"/>
        </a:accent1>
        <a:accent2>
          <a:srgbClr val="8086C1"/>
        </a:accent2>
        <a:accent3>
          <a:srgbClr val="FFFFFF"/>
        </a:accent3>
        <a:accent4>
          <a:srgbClr val="000000"/>
        </a:accent4>
        <a:accent5>
          <a:srgbClr val="B6DBCF"/>
        </a:accent5>
        <a:accent6>
          <a:srgbClr val="7379AF"/>
        </a:accent6>
        <a:hlink>
          <a:srgbClr val="7FB741"/>
        </a:hlink>
        <a:folHlink>
          <a:srgbClr val="DA6426"/>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Divider Slide">
  <a:themeElements>
    <a:clrScheme name="Divider Slide 1">
      <a:dk1>
        <a:srgbClr val="000000"/>
      </a:dk1>
      <a:lt1>
        <a:srgbClr val="FFFFFF"/>
      </a:lt1>
      <a:dk2>
        <a:srgbClr val="52ABD5"/>
      </a:dk2>
      <a:lt2>
        <a:srgbClr val="AAB198"/>
      </a:lt2>
      <a:accent1>
        <a:srgbClr val="5EBEA5"/>
      </a:accent1>
      <a:accent2>
        <a:srgbClr val="7296CE"/>
      </a:accent2>
      <a:accent3>
        <a:srgbClr val="FFFFFF"/>
      </a:accent3>
      <a:accent4>
        <a:srgbClr val="000000"/>
      </a:accent4>
      <a:accent5>
        <a:srgbClr val="B6DBCF"/>
      </a:accent5>
      <a:accent6>
        <a:srgbClr val="6787BA"/>
      </a:accent6>
      <a:hlink>
        <a:srgbClr val="7FB741"/>
      </a:hlink>
      <a:folHlink>
        <a:srgbClr val="DA6426"/>
      </a:folHlink>
    </a:clrScheme>
    <a:fontScheme name="Divider Slide">
      <a:majorFont>
        <a:latin typeface="Arial Narrow"/>
        <a:ea typeface=""/>
        <a:cs typeface="Arial"/>
      </a:majorFont>
      <a:minorFont>
        <a:latin typeface="Arial Narrow"/>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tx2"/>
        </a:solidFill>
        <a:ln w="9525" cap="flat" cmpd="sng" algn="ctr">
          <a:solidFill>
            <a:schemeClr val="tx1"/>
          </a:solidFill>
          <a:prstDash val="solid"/>
          <a:round/>
          <a:headEnd type="none" w="med" len="med"/>
          <a:tailEnd type="none" w="med" len="med"/>
        </a:ln>
        <a:effectLst/>
        <a:extLst>
          <a:ext uri="{AF507438-7753-43E0-B8FC-AC1667EBCBE1}">
            <a14:hiddenEffects xmlns="" xmlns:a14="http://schemas.microsoft.com/office/drawing/2010/main">
              <a:effectLst>
                <a:outerShdw dist="35921" dir="2700000" algn="ctr" rotWithShape="0">
                  <a:schemeClr val="bg2"/>
                </a:outerShdw>
              </a:effectLst>
            </a14:hiddenEffects>
          </a:ext>
        </a:extLst>
      </a:spPr>
      <a:bodyPr vert="horz" wrap="none" lIns="91440" tIns="45720" rIns="91440" bIns="45720" numCol="1" anchor="ctr" anchorCtr="0" compatLnSpc="1">
        <a:prstTxWarp prst="textNoShape">
          <a:avLst/>
        </a:prstTxWarp>
        <a:spAutoFit/>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Narrow" pitchFamily="34" charset="0"/>
          </a:defRPr>
        </a:defPPr>
      </a:lstStyle>
    </a:spDef>
    <a:lnDef>
      <a:spPr bwMode="auto">
        <a:xfrm>
          <a:off x="0" y="0"/>
          <a:ext cx="1" cy="1"/>
        </a:xfrm>
        <a:custGeom>
          <a:avLst/>
          <a:gdLst/>
          <a:ahLst/>
          <a:cxnLst/>
          <a:rect l="0" t="0" r="0" b="0"/>
          <a:pathLst/>
        </a:custGeom>
        <a:solidFill>
          <a:schemeClr val="tx2"/>
        </a:solidFill>
        <a:ln w="9525" cap="flat" cmpd="sng" algn="ctr">
          <a:solidFill>
            <a:schemeClr val="tx1"/>
          </a:solidFill>
          <a:prstDash val="solid"/>
          <a:round/>
          <a:headEnd type="none" w="med" len="med"/>
          <a:tailEnd type="none" w="med" len="med"/>
        </a:ln>
        <a:effectLst/>
        <a:extLst>
          <a:ext uri="{AF507438-7753-43E0-B8FC-AC1667EBCBE1}">
            <a14:hiddenEffects xmlns="" xmlns:a14="http://schemas.microsoft.com/office/drawing/2010/main">
              <a:effectLst>
                <a:outerShdw dist="35921" dir="2700000" algn="ctr" rotWithShape="0">
                  <a:schemeClr val="bg2"/>
                </a:outerShdw>
              </a:effectLst>
            </a14:hiddenEffects>
          </a:ext>
        </a:extLst>
      </a:spPr>
      <a:bodyPr vert="horz" wrap="none" lIns="91440" tIns="45720" rIns="91440" bIns="45720" numCol="1" anchor="ctr" anchorCtr="0" compatLnSpc="1">
        <a:prstTxWarp prst="textNoShape">
          <a:avLst/>
        </a:prstTxWarp>
        <a:spAutoFit/>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Narrow" pitchFamily="34" charset="0"/>
          </a:defRPr>
        </a:defPPr>
      </a:lstStyle>
    </a:lnDef>
  </a:objectDefaults>
  <a:extraClrSchemeLst>
    <a:extraClrScheme>
      <a:clrScheme name="Divider Slide 1">
        <a:dk1>
          <a:srgbClr val="000000"/>
        </a:dk1>
        <a:lt1>
          <a:srgbClr val="FFFFFF"/>
        </a:lt1>
        <a:dk2>
          <a:srgbClr val="52ABD5"/>
        </a:dk2>
        <a:lt2>
          <a:srgbClr val="AAB198"/>
        </a:lt2>
        <a:accent1>
          <a:srgbClr val="5EBEA5"/>
        </a:accent1>
        <a:accent2>
          <a:srgbClr val="7296CE"/>
        </a:accent2>
        <a:accent3>
          <a:srgbClr val="FFFFFF"/>
        </a:accent3>
        <a:accent4>
          <a:srgbClr val="000000"/>
        </a:accent4>
        <a:accent5>
          <a:srgbClr val="B6DBCF"/>
        </a:accent5>
        <a:accent6>
          <a:srgbClr val="6787BA"/>
        </a:accent6>
        <a:hlink>
          <a:srgbClr val="7FB741"/>
        </a:hlink>
        <a:folHlink>
          <a:srgbClr val="DA6426"/>
        </a:folHlink>
      </a:clrScheme>
      <a:clrMap bg1="lt1" tx1="dk1" bg2="lt2" tx2="dk2" accent1="accent1" accent2="accent2" accent3="accent3" accent4="accent4" accent5="accent5" accent6="accent6" hlink="hlink" folHlink="folHlink"/>
    </a:extraClrScheme>
    <a:extraClrScheme>
      <a:clrScheme name="Divider Slide 2">
        <a:dk1>
          <a:srgbClr val="000000"/>
        </a:dk1>
        <a:lt1>
          <a:srgbClr val="FFFFFF"/>
        </a:lt1>
        <a:dk2>
          <a:srgbClr val="52ABD5"/>
        </a:dk2>
        <a:lt2>
          <a:srgbClr val="AAB198"/>
        </a:lt2>
        <a:accent1>
          <a:srgbClr val="5EBEA5"/>
        </a:accent1>
        <a:accent2>
          <a:srgbClr val="8086C1"/>
        </a:accent2>
        <a:accent3>
          <a:srgbClr val="FFFFFF"/>
        </a:accent3>
        <a:accent4>
          <a:srgbClr val="000000"/>
        </a:accent4>
        <a:accent5>
          <a:srgbClr val="B6DBCF"/>
        </a:accent5>
        <a:accent6>
          <a:srgbClr val="7379AF"/>
        </a:accent6>
        <a:hlink>
          <a:srgbClr val="7FB741"/>
        </a:hlink>
        <a:folHlink>
          <a:srgbClr val="DA6426"/>
        </a:folHlink>
      </a:clrScheme>
      <a:clrMap bg1="lt1" tx1="dk1" bg2="lt2" tx2="dk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5671</TotalTime>
  <Words>1114</Words>
  <Application>Microsoft Office PowerPoint</Application>
  <PresentationFormat>On-screen Show (4:3)</PresentationFormat>
  <Paragraphs>101</Paragraphs>
  <Slides>8</Slides>
  <Notes>8</Notes>
  <HiddenSlides>0</HiddenSlides>
  <MMClips>0</MMClips>
  <ScaleCrop>false</ScaleCrop>
  <HeadingPairs>
    <vt:vector size="6" baseType="variant">
      <vt:variant>
        <vt:lpstr>Fonts Used</vt:lpstr>
      </vt:variant>
      <vt:variant>
        <vt:i4>3</vt:i4>
      </vt:variant>
      <vt:variant>
        <vt:lpstr>Design Template</vt:lpstr>
      </vt:variant>
      <vt:variant>
        <vt:i4>4</vt:i4>
      </vt:variant>
      <vt:variant>
        <vt:lpstr>Slide Titles</vt:lpstr>
      </vt:variant>
      <vt:variant>
        <vt:i4>8</vt:i4>
      </vt:variant>
    </vt:vector>
  </HeadingPairs>
  <TitlesOfParts>
    <vt:vector size="15" baseType="lpstr">
      <vt:lpstr>Arial Narrow</vt:lpstr>
      <vt:lpstr>Arial</vt:lpstr>
      <vt:lpstr>Wingdings</vt:lpstr>
      <vt:lpstr>Title Slide</vt:lpstr>
      <vt:lpstr>1_Segue Slide</vt:lpstr>
      <vt:lpstr>Content Slide</vt:lpstr>
      <vt:lpstr>Divider Slide</vt:lpstr>
      <vt:lpstr> Protecting Our Nations Public Health  Success: Community Water Fluoridation</vt:lpstr>
      <vt:lpstr>Water Fluoridation in Oregon</vt:lpstr>
      <vt:lpstr>Why Kaiser Permanente</vt:lpstr>
      <vt:lpstr>How is Kaiser Permanente Supporting the Effort</vt:lpstr>
      <vt:lpstr>Everyone Deserves Healthy Teeth Coalition</vt:lpstr>
      <vt:lpstr>What Worked Well</vt:lpstr>
      <vt:lpstr>Lessons Learned</vt:lpstr>
      <vt:lpstr>Current status</vt:lpstr>
    </vt:vector>
  </TitlesOfParts>
  <Company>Duarte Design, Inc</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
  <cp:lastModifiedBy>D448201</cp:lastModifiedBy>
  <cp:revision>860</cp:revision>
  <dcterms:created xsi:type="dcterms:W3CDTF">2007-10-19T22:49:56Z</dcterms:created>
  <dcterms:modified xsi:type="dcterms:W3CDTF">2012-11-02T16:17:43Z</dcterms:modified>
</cp:coreProperties>
</file>