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6" r:id="rId3"/>
    <p:sldId id="260" r:id="rId4"/>
    <p:sldId id="267" r:id="rId5"/>
    <p:sldId id="269" r:id="rId6"/>
    <p:sldId id="270"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78" y="24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68426-5AEA-4012-A0D5-F037F554CBA5}" type="datetimeFigureOut">
              <a:rPr lang="en-US" smtClean="0"/>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3E463-00CC-40B4-A1C2-D611384FE6D7}" type="slidenum">
              <a:rPr lang="en-US" smtClean="0"/>
              <a:t>‹#›</a:t>
            </a:fld>
            <a:endParaRPr lang="en-US"/>
          </a:p>
        </p:txBody>
      </p:sp>
    </p:spTree>
    <p:extLst>
      <p:ext uri="{BB962C8B-B14F-4D97-AF65-F5344CB8AC3E}">
        <p14:creationId xmlns:p14="http://schemas.microsoft.com/office/powerpoint/2010/main" val="64056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Denver metro region continues to grow, FRESC: Good Jobs, Strong Communities is committed to fighting for policies that ensure that the most vulnerable members of our population, especially low income people, people of color, and immigrants, benefit the most.</a:t>
            </a:r>
          </a:p>
          <a:p>
            <a:endParaRPr lang="en-US" dirty="0" smtClean="0"/>
          </a:p>
          <a:p>
            <a:pPr marL="0" indent="0" algn="ctr">
              <a:buNone/>
            </a:pPr>
            <a:r>
              <a:rPr lang="en-US" sz="1200" dirty="0" smtClean="0"/>
              <a:t>Coloradans who work hard should be able to provide for their families and have the opportunity to achieve a good quality of life. The public should have a meaningful voice in the government decisions and investments that impact their communities and their lives. </a:t>
            </a:r>
          </a:p>
          <a:p>
            <a:pPr marL="0" indent="0" algn="ctr">
              <a:buNone/>
            </a:pPr>
            <a:endParaRPr lang="en-US" sz="1200" dirty="0" smtClean="0"/>
          </a:p>
          <a:p>
            <a:pPr marL="0" indent="0" algn="ctr">
              <a:buNone/>
            </a:pPr>
            <a:r>
              <a:rPr lang="en-US" sz="1200" dirty="0" smtClean="0"/>
              <a:t>Economic development and public investments should build environmentally safe and sustainable communities where ordinary people can afford to live, work and thrive. </a:t>
            </a:r>
          </a:p>
          <a:p>
            <a:endParaRPr lang="en-US" sz="1050" dirty="0" smtClean="0"/>
          </a:p>
          <a:p>
            <a:endParaRPr lang="en-US" dirty="0"/>
          </a:p>
        </p:txBody>
      </p:sp>
      <p:sp>
        <p:nvSpPr>
          <p:cNvPr id="4" name="Slide Number Placeholder 3"/>
          <p:cNvSpPr>
            <a:spLocks noGrp="1"/>
          </p:cNvSpPr>
          <p:nvPr>
            <p:ph type="sldNum" sz="quarter" idx="10"/>
          </p:nvPr>
        </p:nvSpPr>
        <p:spPr/>
        <p:txBody>
          <a:bodyPr/>
          <a:lstStyle/>
          <a:p>
            <a:fld id="{7883E463-00CC-40B4-A1C2-D611384FE6D7}" type="slidenum">
              <a:rPr lang="en-US" smtClean="0"/>
              <a:t>1</a:t>
            </a:fld>
            <a:endParaRPr lang="en-US"/>
          </a:p>
        </p:txBody>
      </p:sp>
    </p:spTree>
    <p:extLst>
      <p:ext uri="{BB962C8B-B14F-4D97-AF65-F5344CB8AC3E}">
        <p14:creationId xmlns:p14="http://schemas.microsoft.com/office/powerpoint/2010/main" val="25225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Billions </a:t>
            </a:r>
            <a:r>
              <a:rPr lang="en-US" baseline="0" dirty="0" smtClean="0"/>
              <a:t>investment</a:t>
            </a:r>
          </a:p>
          <a:p>
            <a:r>
              <a:rPr lang="en-US" baseline="0" dirty="0" smtClean="0"/>
              <a:t>How will communities benefit</a:t>
            </a:r>
          </a:p>
          <a:p>
            <a:r>
              <a:rPr lang="en-US" baseline="0" dirty="0" smtClean="0"/>
              <a:t>Public $ = good for everyone</a:t>
            </a:r>
            <a:endParaRPr lang="en-US" dirty="0"/>
          </a:p>
        </p:txBody>
      </p:sp>
      <p:sp>
        <p:nvSpPr>
          <p:cNvPr id="4" name="Slide Number Placeholder 3"/>
          <p:cNvSpPr>
            <a:spLocks noGrp="1"/>
          </p:cNvSpPr>
          <p:nvPr>
            <p:ph type="sldNum" sz="quarter" idx="10"/>
          </p:nvPr>
        </p:nvSpPr>
        <p:spPr/>
        <p:txBody>
          <a:bodyPr/>
          <a:lstStyle/>
          <a:p>
            <a:fld id="{7883E463-00CC-40B4-A1C2-D611384FE6D7}" type="slidenum">
              <a:rPr lang="en-US" smtClean="0"/>
              <a:t>2</a:t>
            </a:fld>
            <a:endParaRPr lang="en-US"/>
          </a:p>
        </p:txBody>
      </p:sp>
    </p:spTree>
    <p:extLst>
      <p:ext uri="{BB962C8B-B14F-4D97-AF65-F5344CB8AC3E}">
        <p14:creationId xmlns:p14="http://schemas.microsoft.com/office/powerpoint/2010/main" val="132968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most cities throughout the nation, the urban communities near our downtown area, have become more attractive for new development.  The problem is that as this development happens, families are being priced out of their neighborhoods.----further</a:t>
            </a:r>
            <a:r>
              <a:rPr lang="en-US" sz="1200" kern="1200" baseline="0" dirty="0" smtClean="0">
                <a:solidFill>
                  <a:schemeClr val="tx1"/>
                </a:solidFill>
                <a:effectLst/>
                <a:latin typeface="+mn-lt"/>
                <a:ea typeface="+mn-ea"/>
                <a:cs typeface="+mn-cs"/>
              </a:rPr>
              <a:t> from jobs…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defRPr/>
            </a:pPr>
            <a:r>
              <a:rPr lang="en-US" dirty="0"/>
              <a:t>FRESC is seizing this  opportunity to lift up the issues of the thousands community members that are renting, and being priced out of the communities they’ve called home.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Trnsporttion</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housing = 60%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Good jobs access (healthcare, wages, bus scheduling to fit job schedules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Eco </a:t>
            </a:r>
            <a:r>
              <a:rPr lang="en-US" sz="1200" kern="1200" baseline="0" dirty="0" err="1" smtClean="0">
                <a:solidFill>
                  <a:schemeClr val="tx1"/>
                </a:solidFill>
                <a:effectLst/>
                <a:latin typeface="+mn-lt"/>
                <a:ea typeface="+mn-ea"/>
                <a:cs typeface="+mn-cs"/>
              </a:rPr>
              <a:t>psses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especilly</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mjoy</a:t>
            </a:r>
            <a:r>
              <a:rPr lang="en-US" sz="1200" kern="1200" baseline="0" dirty="0" smtClean="0">
                <a:solidFill>
                  <a:schemeClr val="tx1"/>
                </a:solidFill>
                <a:effectLst/>
                <a:latin typeface="+mn-lt"/>
                <a:ea typeface="+mn-ea"/>
                <a:cs typeface="+mn-cs"/>
              </a:rPr>
              <a:t> employment hubs)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Smll</a:t>
            </a:r>
            <a:r>
              <a:rPr lang="en-US" sz="1200" kern="1200" baseline="0" dirty="0" smtClean="0">
                <a:solidFill>
                  <a:schemeClr val="tx1"/>
                </a:solidFill>
                <a:effectLst/>
                <a:latin typeface="+mn-lt"/>
                <a:ea typeface="+mn-ea"/>
                <a:cs typeface="+mn-cs"/>
              </a:rPr>
              <a:t> businesses provide </a:t>
            </a:r>
            <a:r>
              <a:rPr lang="en-US" sz="1200" kern="1200" baseline="0" dirty="0" err="1" smtClean="0">
                <a:solidFill>
                  <a:schemeClr val="tx1"/>
                </a:solidFill>
                <a:effectLst/>
                <a:latin typeface="+mn-lt"/>
                <a:ea typeface="+mn-ea"/>
                <a:cs typeface="+mn-cs"/>
              </a:rPr>
              <a:t>trnsit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psses</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83E463-00CC-40B4-A1C2-D611384FE6D7}" type="slidenum">
              <a:rPr lang="en-US" smtClean="0"/>
              <a:t>3</a:t>
            </a:fld>
            <a:endParaRPr lang="en-US"/>
          </a:p>
        </p:txBody>
      </p:sp>
    </p:spTree>
    <p:extLst>
      <p:ext uri="{BB962C8B-B14F-4D97-AF65-F5344CB8AC3E}">
        <p14:creationId xmlns:p14="http://schemas.microsoft.com/office/powerpoint/2010/main" val="119863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83E463-00CC-40B4-A1C2-D611384FE6D7}" type="slidenum">
              <a:rPr lang="en-US" smtClean="0"/>
              <a:t>7</a:t>
            </a:fld>
            <a:endParaRPr lang="en-US"/>
          </a:p>
        </p:txBody>
      </p:sp>
    </p:spTree>
    <p:extLst>
      <p:ext uri="{BB962C8B-B14F-4D97-AF65-F5344CB8AC3E}">
        <p14:creationId xmlns:p14="http://schemas.microsoft.com/office/powerpoint/2010/main" val="66078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83E463-00CC-40B4-A1C2-D611384FE6D7}" type="slidenum">
              <a:rPr lang="en-US" smtClean="0"/>
              <a:t>8</a:t>
            </a:fld>
            <a:endParaRPr lang="en-US"/>
          </a:p>
        </p:txBody>
      </p:sp>
    </p:spTree>
    <p:extLst>
      <p:ext uri="{BB962C8B-B14F-4D97-AF65-F5344CB8AC3E}">
        <p14:creationId xmlns:p14="http://schemas.microsoft.com/office/powerpoint/2010/main" val="225205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EBD30B9-D8BF-4910-BC7B-14A517AEC5C1}" type="datetimeFigureOut">
              <a:rPr lang="en-US" smtClean="0"/>
              <a:t>11/12/2013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F58534D-9601-4603-9C80-C14FFB3867F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BD30B9-D8BF-4910-BC7B-14A517AEC5C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8534D-9601-4603-9C80-C14FFB3867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F58534D-9601-4603-9C80-C14FFB3867F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BD30B9-D8BF-4910-BC7B-14A517AEC5C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EBD30B9-D8BF-4910-BC7B-14A517AEC5C1}"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F58534D-9601-4603-9C80-C14FFB3867F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EBD30B9-D8BF-4910-BC7B-14A517AEC5C1}" type="datetimeFigureOut">
              <a:rPr lang="en-US" smtClean="0"/>
              <a:t>11/12/2013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F58534D-9601-4603-9C80-C14FFB3867F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EBD30B9-D8BF-4910-BC7B-14A517AEC5C1}"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8534D-9601-4603-9C80-C14FFB3867F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BD30B9-D8BF-4910-BC7B-14A517AEC5C1}" type="datetimeFigureOut">
              <a:rPr lang="en-US" smtClean="0"/>
              <a:t>11/12/2013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F58534D-9601-4603-9C80-C14FFB3867F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BD30B9-D8BF-4910-BC7B-14A517AEC5C1}" type="datetimeFigureOut">
              <a:rPr lang="en-US"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F58534D-9601-4603-9C80-C14FFB3867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EBD30B9-D8BF-4910-BC7B-14A517AEC5C1}" type="datetimeFigureOut">
              <a:rPr lang="en-US"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F58534D-9601-4603-9C80-C14FFB3867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F58534D-9601-4603-9C80-C14FFB3867F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EBD30B9-D8BF-4910-BC7B-14A517AEC5C1}" type="datetimeFigureOut">
              <a:rPr lang="en-US" smtClean="0"/>
              <a:t>11/12/2013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F58534D-9601-4603-9C80-C14FFB3867F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EBD30B9-D8BF-4910-BC7B-14A517AEC5C1}" type="datetimeFigureOut">
              <a:rPr lang="en-US" smtClean="0"/>
              <a:t>11/12/2013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EBD30B9-D8BF-4910-BC7B-14A517AEC5C1}" type="datetimeFigureOut">
              <a:rPr lang="en-US" smtClean="0"/>
              <a:t>11/12/2013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F58534D-9601-4603-9C80-C14FFB3867F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00400"/>
            <a:ext cx="6400800" cy="1752600"/>
          </a:xfrm>
        </p:spPr>
        <p:txBody>
          <a:bodyPr/>
          <a:lstStyle/>
          <a:p>
            <a:endParaRPr lang="en-US" dirty="0" smtClean="0"/>
          </a:p>
        </p:txBody>
      </p:sp>
      <p:sp>
        <p:nvSpPr>
          <p:cNvPr id="2" name="Title 1"/>
          <p:cNvSpPr>
            <a:spLocks noGrp="1"/>
          </p:cNvSpPr>
          <p:nvPr>
            <p:ph type="ctrTitle"/>
          </p:nvPr>
        </p:nvSpPr>
        <p:spPr/>
        <p:txBody>
          <a:bodyPr/>
          <a:lstStyle/>
          <a:p>
            <a:r>
              <a:rPr lang="en-US" dirty="0" smtClean="0"/>
              <a:t> </a:t>
            </a:r>
            <a:endParaRPr lang="en-US" dirty="0"/>
          </a:p>
        </p:txBody>
      </p:sp>
      <p:pic>
        <p:nvPicPr>
          <p:cNvPr id="4" name="Picture 8" descr="FRESC Logo Low 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6146" y="381000"/>
            <a:ext cx="4251709" cy="16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7186" b="20972"/>
          <a:stretch/>
        </p:blipFill>
        <p:spPr>
          <a:xfrm>
            <a:off x="152400" y="2895600"/>
            <a:ext cx="8839200" cy="3644277"/>
          </a:xfrm>
          <a:prstGeom prst="rect">
            <a:avLst/>
          </a:prstGeom>
        </p:spPr>
      </p:pic>
    </p:spTree>
    <p:extLst>
      <p:ext uri="{BB962C8B-B14F-4D97-AF65-F5344CB8AC3E}">
        <p14:creationId xmlns:p14="http://schemas.microsoft.com/office/powerpoint/2010/main" val="115328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Big Public Investment: Transit </a:t>
            </a:r>
            <a:r>
              <a:rPr lang="en-US" b="1" dirty="0" smtClean="0"/>
              <a:t>Expansion </a:t>
            </a:r>
            <a:endParaRPr lang="en-US" b="1" dirty="0"/>
          </a:p>
        </p:txBody>
      </p:sp>
      <p:pic>
        <p:nvPicPr>
          <p:cNvPr id="1026" name="Picture 2" descr="S:\Pictures\Transit\RTD Supplied Pics\DUS with bus and train.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79092"/>
            <a:ext cx="6781800" cy="383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8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fontScale="90000"/>
          </a:bodyPr>
          <a:lstStyle/>
          <a:p>
            <a:r>
              <a:rPr lang="en-US" b="1" dirty="0" smtClean="0"/>
              <a:t>The Opportunity and the Price of Development</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724400" y="1488384"/>
            <a:ext cx="4286250" cy="26289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47800"/>
            <a:ext cx="4065104" cy="2710069"/>
          </a:xfrm>
          <a:prstGeom prst="rect">
            <a:avLst/>
          </a:prstGeom>
        </p:spPr>
      </p:pic>
      <p:pic>
        <p:nvPicPr>
          <p:cNvPr id="6" name="Content Placeholder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4157868"/>
            <a:ext cx="3813175" cy="2194247"/>
          </a:xfrm>
          <a:prstGeom prst="rect">
            <a:avLst/>
          </a:prstGeom>
        </p:spPr>
      </p:pic>
    </p:spTree>
    <p:extLst>
      <p:ext uri="{BB962C8B-B14F-4D97-AF65-F5344CB8AC3E}">
        <p14:creationId xmlns:p14="http://schemas.microsoft.com/office/powerpoint/2010/main" val="265052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noAutofit/>
          </a:bodyPr>
          <a:lstStyle/>
          <a:p>
            <a:r>
              <a:rPr lang="en-US" sz="2900" b="1" dirty="0" smtClean="0"/>
              <a:t>Transit Oriented Development </a:t>
            </a:r>
            <a:br>
              <a:rPr lang="en-US" sz="2900" b="1" dirty="0" smtClean="0"/>
            </a:br>
            <a:r>
              <a:rPr lang="en-US" sz="2900" i="1" dirty="0" smtClean="0"/>
              <a:t>Live, Work, Play</a:t>
            </a:r>
            <a:endParaRPr lang="en-US" sz="2900" i="1" dirty="0"/>
          </a:p>
        </p:txBody>
      </p:sp>
      <p:pic>
        <p:nvPicPr>
          <p:cNvPr id="3" name="Picture 2" descr="Frisco Square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338165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alimemon.com/wp-content/uploads/2010/08/transit-oriented-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502" y="2090057"/>
            <a:ext cx="3268979" cy="21553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3286" y="4724400"/>
            <a:ext cx="8763000" cy="76200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i="1" dirty="0" smtClean="0"/>
              <a:t>Who is this designed for?</a:t>
            </a:r>
            <a:endParaRPr lang="en-US" sz="3600" i="1" dirty="0"/>
          </a:p>
        </p:txBody>
      </p:sp>
    </p:spTree>
    <p:extLst>
      <p:ext uri="{BB962C8B-B14F-4D97-AF65-F5344CB8AC3E}">
        <p14:creationId xmlns:p14="http://schemas.microsoft.com/office/powerpoint/2010/main" val="191097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and Vulnerable Communities</a:t>
            </a:r>
            <a:endParaRPr lang="en-US" b="1" dirty="0"/>
          </a:p>
        </p:txBody>
      </p:sp>
      <p:pic>
        <p:nvPicPr>
          <p:cNvPr id="7" name="Content Placeholder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52600"/>
            <a:ext cx="4044142" cy="2697480"/>
          </a:xfrm>
          <a:prstGeom prst="rect">
            <a:avLst/>
          </a:prstGeom>
        </p:spPr>
      </p:pic>
      <p:pic>
        <p:nvPicPr>
          <p:cNvPr id="9" name="Picture 3" descr="S:\Communications\Pictures\Transit\06-12-12 Community Transit Meeting\transit meeting 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74423"/>
            <a:ext cx="3287679" cy="235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7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makes La Alma different?</a:t>
            </a:r>
            <a:endParaRPr lang="en-US" b="1" dirty="0"/>
          </a:p>
        </p:txBody>
      </p:sp>
      <p:pic>
        <p:nvPicPr>
          <p:cNvPr id="5" name="Picture 2" descr="S:\Communications\Pictures\La Alma\La Alma Pics from July Picnic CREDIT VIRGINIA JIMENEZ\021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96446"/>
            <a:ext cx="297913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Communications\Pictures\La Alma\La Alma Pics from July Picnic CREDIT VIRGINIA JIMENEZ\035_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0"/>
            <a:ext cx="3197014" cy="21260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Communications\Pictures\La Alma\La Alma Pics from 2-15 Planning Meeting\444877-R1-049-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886200"/>
            <a:ext cx="2991556"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ommunications\Pictures\La Alma\La Alma Pictures from 3-20-07\DSCN62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6914" y="38862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can we win?</a:t>
            </a:r>
            <a:endParaRPr lang="en-US" b="1" dirty="0"/>
          </a:p>
        </p:txBody>
      </p:sp>
      <p:pic>
        <p:nvPicPr>
          <p:cNvPr id="4" name="Picture 2" descr="http://www.thedenveregotist.com/sites/www.thedenveregotist.com/files/images/mural21.img_assist_custom-480x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13115"/>
            <a:ext cx="2082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3.bp.blogspot.com/-T367ClCCRbg/TpSIvThra7I/AAAAAAAABn4/mL9nEnCfaWc/s1600/DSC_06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524000"/>
            <a:ext cx="331366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tat2.architizer-cdn.com/mediadata/projects/232012/rx410/1f5435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5603" y="3897086"/>
            <a:ext cx="3484685"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6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Building Community Leadership</a:t>
            </a:r>
            <a:endParaRPr lang="en-US" dirty="0"/>
          </a:p>
        </p:txBody>
      </p:sp>
      <p:pic>
        <p:nvPicPr>
          <p:cNvPr id="4098" name="Picture 2" descr="C:\Users\smyklebust\Documents\Photos\June 13th meeting\IMG_024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3214" b="12504"/>
          <a:stretch/>
        </p:blipFill>
        <p:spPr bwMode="auto">
          <a:xfrm>
            <a:off x="838200" y="2057400"/>
            <a:ext cx="2950029" cy="3570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Communications\Pictures\Transit\06-12-12 Community Transit Meeting\DSC031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343891"/>
            <a:ext cx="3570196" cy="238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956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513</TotalTime>
  <Words>129</Words>
  <Application>Microsoft Office PowerPoint</Application>
  <PresentationFormat>On-screen Show (4:3)</PresentationFormat>
  <Paragraphs>30</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 </vt:lpstr>
      <vt:lpstr>Big Public Investment: Transit Expansion </vt:lpstr>
      <vt:lpstr>The Opportunity and the Price of Development</vt:lpstr>
      <vt:lpstr>Transit Oriented Development  Live, Work, Play</vt:lpstr>
      <vt:lpstr>Planning and Vulnerable Communities</vt:lpstr>
      <vt:lpstr>What makes La Alma different?</vt:lpstr>
      <vt:lpstr>What can we win?</vt:lpstr>
      <vt:lpstr>Organizing: Building Community Leadership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Myklebust</dc:creator>
  <cp:lastModifiedBy>Sara Myklebust</cp:lastModifiedBy>
  <cp:revision>50</cp:revision>
  <dcterms:created xsi:type="dcterms:W3CDTF">2013-02-22T23:09:18Z</dcterms:created>
  <dcterms:modified xsi:type="dcterms:W3CDTF">2013-11-13T00:16:30Z</dcterms:modified>
</cp:coreProperties>
</file>