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4"/>
    <p:sldMasterId id="2147483711" r:id="rId5"/>
  </p:sldMasterIdLst>
  <p:notesMasterIdLst>
    <p:notesMasterId r:id="rId18"/>
  </p:notesMasterIdLst>
  <p:handoutMasterIdLst>
    <p:handoutMasterId r:id="rId19"/>
  </p:handoutMasterIdLst>
  <p:sldIdLst>
    <p:sldId id="640" r:id="rId6"/>
    <p:sldId id="300" r:id="rId7"/>
    <p:sldId id="850" r:id="rId8"/>
    <p:sldId id="851" r:id="rId9"/>
    <p:sldId id="305" r:id="rId10"/>
    <p:sldId id="304" r:id="rId11"/>
    <p:sldId id="301" r:id="rId12"/>
    <p:sldId id="636" r:id="rId13"/>
    <p:sldId id="639" r:id="rId14"/>
    <p:sldId id="306" r:id="rId15"/>
    <p:sldId id="295" r:id="rId16"/>
    <p:sldId id="6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s" id="{B6FE4D2E-B73A-1746-91A5-FF963DA4AEDA}">
          <p14:sldIdLst>
            <p14:sldId id="640"/>
          </p14:sldIdLst>
        </p14:section>
        <p14:section name="Content" id="{D5A146D0-A4A4-A44D-BEE6-1CA510D832F9}">
          <p14:sldIdLst>
            <p14:sldId id="300"/>
            <p14:sldId id="850"/>
            <p14:sldId id="851"/>
            <p14:sldId id="305"/>
            <p14:sldId id="304"/>
            <p14:sldId id="301"/>
            <p14:sldId id="636"/>
            <p14:sldId id="639"/>
            <p14:sldId id="306"/>
            <p14:sldId id="295"/>
            <p14:sldId id="635"/>
          </p14:sldIdLst>
        </p14:section>
        <p14:section name="End Slides" id="{68D1CAF4-07CA-AB49-998F-39B5A69BDB4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DF3"/>
    <a:srgbClr val="E5E5E5"/>
    <a:srgbClr val="333333"/>
    <a:srgbClr val="1A81D3"/>
    <a:srgbClr val="FDC82F"/>
    <a:srgbClr val="727272"/>
    <a:srgbClr val="A41A23"/>
    <a:srgbClr val="A31A23"/>
    <a:srgbClr val="1A81D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684DE1-DB54-4A2F-8F08-42B208362615}" v="10" dt="2025-03-28T17:28:40.5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45" autoAdjust="0"/>
    <p:restoredTop sz="96348"/>
  </p:normalViewPr>
  <p:slideViewPr>
    <p:cSldViewPr snapToGrid="0">
      <p:cViewPr varScale="1">
        <p:scale>
          <a:sx n="70" d="100"/>
          <a:sy n="70" d="100"/>
        </p:scale>
        <p:origin x="20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7AFEBD0-270B-1B6C-4693-20E08CE5EFF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A7D5187-0C32-D16E-667C-0C8D515CE9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D7166BE-75B8-4B4A-88D7-3C80DC85E521}" type="datetimeFigureOut">
              <a:rPr lang="en-US" smtClean="0"/>
              <a:t>4/3/2025</a:t>
            </a:fld>
            <a:endParaRPr lang="en-US"/>
          </a:p>
        </p:txBody>
      </p:sp>
      <p:sp>
        <p:nvSpPr>
          <p:cNvPr id="4" name="Footer Placeholder 3">
            <a:extLst>
              <a:ext uri="{FF2B5EF4-FFF2-40B4-BE49-F238E27FC236}">
                <a16:creationId xmlns:a16="http://schemas.microsoft.com/office/drawing/2014/main" id="{617DB92D-04B9-4229-F997-60A84E16BB9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AF4E641-740B-6E25-9710-E6CC02D9855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7AAD11-CB12-1241-B86F-DA09E23D533D}" type="slidenum">
              <a:rPr lang="en-US" smtClean="0"/>
              <a:t>‹#›</a:t>
            </a:fld>
            <a:endParaRPr lang="en-US"/>
          </a:p>
        </p:txBody>
      </p:sp>
    </p:spTree>
    <p:extLst>
      <p:ext uri="{BB962C8B-B14F-4D97-AF65-F5344CB8AC3E}">
        <p14:creationId xmlns:p14="http://schemas.microsoft.com/office/powerpoint/2010/main" val="26630410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CEFEB6-BCE1-C34C-8CBE-B9D4A04029B4}" type="datetimeFigureOut">
              <a:rPr lang="en-US" smtClean="0"/>
              <a:t>4/3/2025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01A096-9224-C440-852A-9B1D43006A2A}" type="slidenum">
              <a:rPr lang="en-US" smtClean="0"/>
              <a:t>‹#›</a:t>
            </a:fld>
            <a:endParaRPr lang="en-US"/>
          </a:p>
        </p:txBody>
      </p:sp>
    </p:spTree>
    <p:extLst>
      <p:ext uri="{BB962C8B-B14F-4D97-AF65-F5344CB8AC3E}">
        <p14:creationId xmlns:p14="http://schemas.microsoft.com/office/powerpoint/2010/main" val="142163277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Brand Blue">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22C6361-56AE-428F-11F6-4820541589FB}"/>
              </a:ext>
            </a:extLst>
          </p:cNvPr>
          <p:cNvPicPr>
            <a:picLocks noChangeAspect="1"/>
          </p:cNvPicPr>
          <p:nvPr userDrawn="1"/>
        </p:nvPicPr>
        <p:blipFill>
          <a:blip r:embed="rId2"/>
          <a:srcRect/>
          <a:stretch/>
        </p:blipFill>
        <p:spPr>
          <a:xfrm>
            <a:off x="10854297" y="5857678"/>
            <a:ext cx="629412" cy="256032"/>
          </a:xfrm>
          <a:prstGeom prst="rect">
            <a:avLst/>
          </a:prstGeom>
        </p:spPr>
      </p:pic>
      <p:sp>
        <p:nvSpPr>
          <p:cNvPr id="5" name="Title 1">
            <a:extLst>
              <a:ext uri="{FF2B5EF4-FFF2-40B4-BE49-F238E27FC236}">
                <a16:creationId xmlns:a16="http://schemas.microsoft.com/office/drawing/2014/main" id="{C511AFA4-9614-18BE-D330-40803A00D514}"/>
              </a:ext>
            </a:extLst>
          </p:cNvPr>
          <p:cNvSpPr>
            <a:spLocks noGrp="1"/>
          </p:cNvSpPr>
          <p:nvPr>
            <p:ph type="ctrTitle" hasCustomPrompt="1"/>
          </p:nvPr>
        </p:nvSpPr>
        <p:spPr>
          <a:xfrm>
            <a:off x="789879" y="1143000"/>
            <a:ext cx="9144000" cy="1239832"/>
          </a:xfrm>
        </p:spPr>
        <p:txBody>
          <a:bodyPr lIns="0" tIns="0" rIns="0" bIns="0" anchor="b">
            <a:noAutofit/>
          </a:bodyPr>
          <a:lstStyle>
            <a:lvl1pPr algn="l">
              <a:lnSpc>
                <a:spcPct val="100000"/>
              </a:lnSpc>
              <a:defRPr sz="4200" b="1">
                <a:solidFill>
                  <a:schemeClr val="bg1"/>
                </a:solidFill>
              </a:defRPr>
            </a:lvl1pPr>
          </a:lstStyle>
          <a:p>
            <a:r>
              <a:rPr lang="en-US" dirty="0"/>
              <a:t>Click to Edit Title. Please Keep It to Two Lines, if Possible</a:t>
            </a:r>
          </a:p>
        </p:txBody>
      </p:sp>
      <p:sp>
        <p:nvSpPr>
          <p:cNvPr id="6" name="Subtitle 2">
            <a:extLst>
              <a:ext uri="{FF2B5EF4-FFF2-40B4-BE49-F238E27FC236}">
                <a16:creationId xmlns:a16="http://schemas.microsoft.com/office/drawing/2014/main" id="{843DF186-5A26-9C28-3CD7-6FB751A3DCF7}"/>
              </a:ext>
            </a:extLst>
          </p:cNvPr>
          <p:cNvSpPr>
            <a:spLocks noGrp="1"/>
          </p:cNvSpPr>
          <p:nvPr>
            <p:ph type="subTitle" idx="1" hasCustomPrompt="1"/>
          </p:nvPr>
        </p:nvSpPr>
        <p:spPr>
          <a:xfrm>
            <a:off x="789879" y="2567402"/>
            <a:ext cx="9144000" cy="392304"/>
          </a:xfrm>
        </p:spPr>
        <p:txBody>
          <a:bodyPr wrap="none" lIns="0" tIns="0" rIns="0" bIns="0">
            <a:noAutofit/>
          </a:bodyPr>
          <a:lstStyle>
            <a:lvl1pPr marL="0" indent="0" algn="l">
              <a:lnSpc>
                <a:spcPct val="100000"/>
              </a:lnSpc>
              <a:buNone/>
              <a:defRPr sz="2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8" name="Text Placeholder 29">
            <a:extLst>
              <a:ext uri="{FF2B5EF4-FFF2-40B4-BE49-F238E27FC236}">
                <a16:creationId xmlns:a16="http://schemas.microsoft.com/office/drawing/2014/main" id="{599E0339-4031-B495-6F41-33D5C00E3707}"/>
              </a:ext>
            </a:extLst>
          </p:cNvPr>
          <p:cNvSpPr>
            <a:spLocks noGrp="1"/>
          </p:cNvSpPr>
          <p:nvPr>
            <p:ph type="body" sz="quarter" idx="10" hasCustomPrompt="1"/>
          </p:nvPr>
        </p:nvSpPr>
        <p:spPr>
          <a:xfrm>
            <a:off x="789879" y="3484821"/>
            <a:ext cx="3817937" cy="228595"/>
          </a:xfrm>
        </p:spPr>
        <p:txBody>
          <a:bodyPr lIns="0" tIns="0" rIns="0" bIns="0">
            <a:noAutofit/>
          </a:bodyPr>
          <a:lstStyle>
            <a:lvl1pPr marL="0" indent="0">
              <a:buNone/>
              <a:defRPr sz="1800" b="1">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Author Name</a:t>
            </a:r>
          </a:p>
        </p:txBody>
      </p:sp>
      <p:sp>
        <p:nvSpPr>
          <p:cNvPr id="9" name="Text Placeholder 29">
            <a:extLst>
              <a:ext uri="{FF2B5EF4-FFF2-40B4-BE49-F238E27FC236}">
                <a16:creationId xmlns:a16="http://schemas.microsoft.com/office/drawing/2014/main" id="{6369EB6C-D0B6-256D-C219-538E2C28CDBF}"/>
              </a:ext>
            </a:extLst>
          </p:cNvPr>
          <p:cNvSpPr>
            <a:spLocks noGrp="1"/>
          </p:cNvSpPr>
          <p:nvPr>
            <p:ph type="body" sz="quarter" idx="11" hasCustomPrompt="1"/>
          </p:nvPr>
        </p:nvSpPr>
        <p:spPr>
          <a:xfrm>
            <a:off x="789879" y="3817171"/>
            <a:ext cx="3817937" cy="228595"/>
          </a:xfrm>
        </p:spPr>
        <p:txBody>
          <a:bodyPr lIns="0" tIns="0" rIns="0" bIns="0">
            <a:noAutofit/>
          </a:bodyPr>
          <a:lstStyle>
            <a:lvl1pPr marL="0" indent="0">
              <a:buNone/>
              <a:defRPr sz="1800" b="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Title</a:t>
            </a:r>
          </a:p>
        </p:txBody>
      </p:sp>
      <p:sp>
        <p:nvSpPr>
          <p:cNvPr id="11" name="TextBox 10">
            <a:extLst>
              <a:ext uri="{FF2B5EF4-FFF2-40B4-BE49-F238E27FC236}">
                <a16:creationId xmlns:a16="http://schemas.microsoft.com/office/drawing/2014/main" id="{CE0B9F1D-DF54-1077-BA39-625FAB940BBB}"/>
              </a:ext>
            </a:extLst>
          </p:cNvPr>
          <p:cNvSpPr txBox="1"/>
          <p:nvPr userDrawn="1"/>
        </p:nvSpPr>
        <p:spPr>
          <a:xfrm>
            <a:off x="6996224" y="6198453"/>
            <a:ext cx="4547398" cy="184939"/>
          </a:xfrm>
          <a:prstGeom prst="rect">
            <a:avLst/>
          </a:prstGeom>
          <a:noFill/>
        </p:spPr>
        <p:txBody>
          <a:bodyPr wrap="square" lIns="0" tIns="0" rIns="0" bIns="0" rtlCol="0">
            <a:noAutofit/>
          </a:bodyPr>
          <a:lstStyle/>
          <a:p>
            <a:pPr algn="r" fontAlgn="base"/>
            <a:r>
              <a:rPr lang="en-US" sz="1125" b="0" i="0" dirty="0">
                <a:solidFill>
                  <a:schemeClr val="bg1"/>
                </a:solidFill>
                <a:effectLst/>
                <a:latin typeface="Arial" panose="020B0604020202020204" pitchFamily="34" charset="0"/>
                <a:cs typeface="Arial" panose="020B0604020202020204" pitchFamily="34" charset="0"/>
              </a:rPr>
              <a:t>The independent source for health policy research, polling, and news.</a:t>
            </a:r>
          </a:p>
        </p:txBody>
      </p:sp>
      <p:sp>
        <p:nvSpPr>
          <p:cNvPr id="15" name="Date Placeholder 9">
            <a:extLst>
              <a:ext uri="{FF2B5EF4-FFF2-40B4-BE49-F238E27FC236}">
                <a16:creationId xmlns:a16="http://schemas.microsoft.com/office/drawing/2014/main" id="{1F1C8259-081E-22DA-39C4-6A172C165C3F}"/>
              </a:ext>
            </a:extLst>
          </p:cNvPr>
          <p:cNvSpPr>
            <a:spLocks noGrp="1"/>
          </p:cNvSpPr>
          <p:nvPr>
            <p:ph type="dt" sz="half" idx="15"/>
          </p:nvPr>
        </p:nvSpPr>
        <p:spPr>
          <a:xfrm>
            <a:off x="801367" y="6108322"/>
            <a:ext cx="2743200" cy="262532"/>
          </a:xfrm>
        </p:spPr>
        <p:txBody>
          <a:bodyPr lIns="0" tIns="0" rIns="0" bIns="0" anchor="b" anchorCtr="0">
            <a:noAutofit/>
          </a:bodyPr>
          <a:lstStyle>
            <a:lvl1pPr>
              <a:defRPr sz="1200">
                <a:solidFill>
                  <a:schemeClr val="bg1"/>
                </a:solidFill>
              </a:defRPr>
            </a:lvl1pPr>
          </a:lstStyle>
          <a:p>
            <a:fld id="{49A936D8-82E8-E948-9989-CA203F20756B}" type="datetime4">
              <a:rPr lang="en-US" smtClean="0"/>
              <a:t>April 3, 2025</a:t>
            </a:fld>
            <a:endParaRPr lang="en-US" dirty="0"/>
          </a:p>
        </p:txBody>
      </p:sp>
    </p:spTree>
    <p:extLst>
      <p:ext uri="{BB962C8B-B14F-4D97-AF65-F5344CB8AC3E}">
        <p14:creationId xmlns:p14="http://schemas.microsoft.com/office/powerpoint/2010/main" val="1523628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only_three columns">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F72F273B-D354-8E7F-262A-F3A7D09131A1}"/>
              </a:ext>
            </a:extLst>
          </p:cNvPr>
          <p:cNvSpPr>
            <a:spLocks noGrp="1"/>
          </p:cNvSpPr>
          <p:nvPr>
            <p:ph type="body" sz="quarter" idx="10" hasCustomPrompt="1"/>
          </p:nvPr>
        </p:nvSpPr>
        <p:spPr>
          <a:xfrm>
            <a:off x="571500" y="1676400"/>
            <a:ext cx="3337560" cy="4307303"/>
          </a:xfrm>
        </p:spPr>
        <p:txBody>
          <a:bodyPr lIns="0" tIns="0" rIns="0" bIns="0">
            <a:noAutofit/>
          </a:bodyPr>
          <a:lstStyle>
            <a:lvl1pPr>
              <a:lnSpc>
                <a:spcPct val="100000"/>
              </a:lnSpc>
              <a:defRPr sz="1600">
                <a:solidFill>
                  <a:srgbClr val="333333"/>
                </a:solidFill>
              </a:defRPr>
            </a:lvl1pPr>
            <a:lvl2pPr>
              <a:lnSpc>
                <a:spcPct val="100000"/>
              </a:lnSpc>
              <a:defRPr sz="1600"/>
            </a:lvl2pPr>
          </a:lstStyle>
          <a:p>
            <a:pPr lvl="0"/>
            <a:r>
              <a:rPr lang="en-US" dirty="0"/>
              <a:t>Please use the shortcut Ctrl + Alt + V + Unformatted Text (Windows) or Command + Option + Shift + V (Mac) to paste only plain text to match the template’s style.</a:t>
            </a:r>
          </a:p>
        </p:txBody>
      </p:sp>
      <p:cxnSp>
        <p:nvCxnSpPr>
          <p:cNvPr id="3" name="Straight Connector 2">
            <a:extLst>
              <a:ext uri="{FF2B5EF4-FFF2-40B4-BE49-F238E27FC236}">
                <a16:creationId xmlns:a16="http://schemas.microsoft.com/office/drawing/2014/main" id="{54E39E93-2402-DC12-8F56-2A76C64F5322}"/>
              </a:ext>
            </a:extLst>
          </p:cNvPr>
          <p:cNvCxnSpPr>
            <a:cxnSpLocks/>
          </p:cNvCxnSpPr>
          <p:nvPr userDrawn="1"/>
        </p:nvCxnSpPr>
        <p:spPr>
          <a:xfrm>
            <a:off x="4163384" y="1676400"/>
            <a:ext cx="0" cy="4307303"/>
          </a:xfrm>
          <a:prstGeom prst="line">
            <a:avLst/>
          </a:prstGeom>
          <a:ln w="6350">
            <a:solidFill>
              <a:srgbClr val="474747"/>
            </a:solidFill>
          </a:ln>
        </p:spPr>
        <p:style>
          <a:lnRef idx="1">
            <a:schemeClr val="accent1"/>
          </a:lnRef>
          <a:fillRef idx="0">
            <a:schemeClr val="accent1"/>
          </a:fillRef>
          <a:effectRef idx="0">
            <a:schemeClr val="accent1"/>
          </a:effectRef>
          <a:fontRef idx="minor">
            <a:schemeClr val="tx1"/>
          </a:fontRef>
        </p:style>
      </p:cxnSp>
      <p:sp>
        <p:nvSpPr>
          <p:cNvPr id="11" name="Text Placeholder 14">
            <a:extLst>
              <a:ext uri="{FF2B5EF4-FFF2-40B4-BE49-F238E27FC236}">
                <a16:creationId xmlns:a16="http://schemas.microsoft.com/office/drawing/2014/main" id="{89A944F1-41D4-BA0C-6081-B4F2CA8BB7AD}"/>
              </a:ext>
            </a:extLst>
          </p:cNvPr>
          <p:cNvSpPr>
            <a:spLocks noGrp="1"/>
          </p:cNvSpPr>
          <p:nvPr>
            <p:ph type="body" sz="quarter" idx="17" hasCustomPrompt="1"/>
          </p:nvPr>
        </p:nvSpPr>
        <p:spPr>
          <a:xfrm>
            <a:off x="4417709" y="1676400"/>
            <a:ext cx="3337560" cy="4307303"/>
          </a:xfrm>
        </p:spPr>
        <p:txBody>
          <a:bodyPr lIns="0" tIns="0" rIns="0" bIns="0">
            <a:noAutofit/>
          </a:bodyPr>
          <a:lstStyle>
            <a:lvl1pPr>
              <a:lnSpc>
                <a:spcPct val="100000"/>
              </a:lnSpc>
              <a:defRPr sz="1600">
                <a:solidFill>
                  <a:srgbClr val="333333"/>
                </a:solidFill>
              </a:defRPr>
            </a:lvl1pPr>
            <a:lvl2pPr>
              <a:lnSpc>
                <a:spcPct val="100000"/>
              </a:lnSpc>
              <a:defRPr sz="1600"/>
            </a:lvl2pPr>
          </a:lstStyle>
          <a:p>
            <a:pPr lvl="0"/>
            <a:r>
              <a:rPr lang="en-US" dirty="0"/>
              <a:t>Click to edit text</a:t>
            </a:r>
          </a:p>
        </p:txBody>
      </p:sp>
      <p:sp>
        <p:nvSpPr>
          <p:cNvPr id="16" name="Text Placeholder 14">
            <a:extLst>
              <a:ext uri="{FF2B5EF4-FFF2-40B4-BE49-F238E27FC236}">
                <a16:creationId xmlns:a16="http://schemas.microsoft.com/office/drawing/2014/main" id="{4DB93946-6243-CEDC-ED6F-21B5E6942E96}"/>
              </a:ext>
            </a:extLst>
          </p:cNvPr>
          <p:cNvSpPr>
            <a:spLocks noGrp="1"/>
          </p:cNvSpPr>
          <p:nvPr>
            <p:ph type="body" sz="quarter" idx="18" hasCustomPrompt="1"/>
          </p:nvPr>
        </p:nvSpPr>
        <p:spPr>
          <a:xfrm>
            <a:off x="8278509" y="1676400"/>
            <a:ext cx="3337560" cy="4307303"/>
          </a:xfrm>
        </p:spPr>
        <p:txBody>
          <a:bodyPr lIns="0" tIns="0" rIns="0" bIns="0">
            <a:noAutofit/>
          </a:bodyPr>
          <a:lstStyle>
            <a:lvl1pPr>
              <a:lnSpc>
                <a:spcPct val="100000"/>
              </a:lnSpc>
              <a:defRPr sz="1600">
                <a:solidFill>
                  <a:srgbClr val="333333"/>
                </a:solidFill>
              </a:defRPr>
            </a:lvl1pPr>
            <a:lvl2pPr>
              <a:lnSpc>
                <a:spcPct val="100000"/>
              </a:lnSpc>
              <a:defRPr sz="1600"/>
            </a:lvl2pPr>
          </a:lstStyle>
          <a:p>
            <a:pPr lvl="0"/>
            <a:r>
              <a:rPr lang="en-US" dirty="0"/>
              <a:t>Click to edit text</a:t>
            </a:r>
          </a:p>
        </p:txBody>
      </p:sp>
      <p:sp>
        <p:nvSpPr>
          <p:cNvPr id="20" name="Rectangle 19">
            <a:extLst>
              <a:ext uri="{FF2B5EF4-FFF2-40B4-BE49-F238E27FC236}">
                <a16:creationId xmlns:a16="http://schemas.microsoft.com/office/drawing/2014/main" id="{2A71134F-CA7A-5885-CA11-174DFAFD156A}"/>
              </a:ext>
            </a:extLst>
          </p:cNvPr>
          <p:cNvSpPr/>
          <p:nvPr userDrawn="1"/>
        </p:nvSpPr>
        <p:spPr>
          <a:xfrm>
            <a:off x="11811706" y="6324601"/>
            <a:ext cx="380294" cy="228600"/>
          </a:xfrm>
          <a:prstGeom prst="rect">
            <a:avLst/>
          </a:prstGeom>
          <a:solidFill>
            <a:srgbClr val="E5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3" name="Slide Number Placeholder 11">
            <a:extLst>
              <a:ext uri="{FF2B5EF4-FFF2-40B4-BE49-F238E27FC236}">
                <a16:creationId xmlns:a16="http://schemas.microsoft.com/office/drawing/2014/main" id="{58F67A7B-3E29-6B3C-C02B-94DBA77D9441}"/>
              </a:ext>
            </a:extLst>
          </p:cNvPr>
          <p:cNvSpPr>
            <a:spLocks noGrp="1"/>
          </p:cNvSpPr>
          <p:nvPr>
            <p:ph type="sldNum" sz="quarter" idx="16"/>
          </p:nvPr>
        </p:nvSpPr>
        <p:spPr>
          <a:xfrm>
            <a:off x="11811706" y="6324600"/>
            <a:ext cx="208429" cy="228600"/>
          </a:xfrm>
          <a:prstGeom prst="rect">
            <a:avLst/>
          </a:prstGeom>
        </p:spPr>
        <p:txBody>
          <a:bodyPr lIns="0" tIns="0" rIns="0" bIns="0" anchor="ctr" anchorCtr="0">
            <a:noAutofit/>
          </a:bodyPr>
          <a:lstStyle>
            <a:lvl1pPr algn="r">
              <a:defRPr sz="1000">
                <a:solidFill>
                  <a:srgbClr val="474747"/>
                </a:solidFill>
              </a:defRPr>
            </a:lvl1pPr>
          </a:lstStyle>
          <a:p>
            <a:fld id="{D16142A5-CEFE-874B-8101-CFF9315223E2}" type="slidenum">
              <a:rPr lang="en-US" smtClean="0"/>
              <a:pPr/>
              <a:t>‹#›</a:t>
            </a:fld>
            <a:endParaRPr lang="en-US" dirty="0"/>
          </a:p>
        </p:txBody>
      </p:sp>
      <p:cxnSp>
        <p:nvCxnSpPr>
          <p:cNvPr id="6" name="Straight Connector 5">
            <a:extLst>
              <a:ext uri="{FF2B5EF4-FFF2-40B4-BE49-F238E27FC236}">
                <a16:creationId xmlns:a16="http://schemas.microsoft.com/office/drawing/2014/main" id="{E0EF4EF0-C850-283E-BDAC-1D6E2090EADC}"/>
              </a:ext>
            </a:extLst>
          </p:cNvPr>
          <p:cNvCxnSpPr>
            <a:cxnSpLocks/>
          </p:cNvCxnSpPr>
          <p:nvPr userDrawn="1"/>
        </p:nvCxnSpPr>
        <p:spPr>
          <a:xfrm>
            <a:off x="8013490" y="1676400"/>
            <a:ext cx="0" cy="4307303"/>
          </a:xfrm>
          <a:prstGeom prst="line">
            <a:avLst/>
          </a:prstGeom>
          <a:ln w="6350">
            <a:solidFill>
              <a:srgbClr val="474747"/>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EA66623-C558-EAE3-50CD-D94747D8623E}"/>
              </a:ext>
            </a:extLst>
          </p:cNvPr>
          <p:cNvSpPr>
            <a:spLocks noGrp="1"/>
          </p:cNvSpPr>
          <p:nvPr>
            <p:ph type="title" hasCustomPrompt="1"/>
          </p:nvPr>
        </p:nvSpPr>
        <p:spPr>
          <a:xfrm>
            <a:off x="571500" y="419100"/>
            <a:ext cx="11049000" cy="914400"/>
          </a:xfrm>
        </p:spPr>
        <p:txBody>
          <a:bodyPr lIns="0" tIns="0" rIns="0" bIns="0" anchor="t" anchorCtr="0">
            <a:noAutofit/>
          </a:bodyPr>
          <a:lstStyle>
            <a:lvl1pPr>
              <a:lnSpc>
                <a:spcPct val="100000"/>
              </a:lnSpc>
              <a:defRPr sz="2800" b="1">
                <a:solidFill>
                  <a:srgbClr val="333333"/>
                </a:solidFill>
              </a:defRPr>
            </a:lvl1pPr>
          </a:lstStyle>
          <a:p>
            <a:r>
              <a:rPr lang="en-US" dirty="0"/>
              <a:t>Click to edit title</a:t>
            </a:r>
          </a:p>
        </p:txBody>
      </p:sp>
      <p:pic>
        <p:nvPicPr>
          <p:cNvPr id="4" name="Picture 3" descr="A blue and black logo&#10;&#10;Description automatically generated">
            <a:extLst>
              <a:ext uri="{FF2B5EF4-FFF2-40B4-BE49-F238E27FC236}">
                <a16:creationId xmlns:a16="http://schemas.microsoft.com/office/drawing/2014/main" id="{E9E9815B-811D-B819-10E8-4C1B43D73103}"/>
              </a:ext>
            </a:extLst>
          </p:cNvPr>
          <p:cNvPicPr>
            <a:picLocks noChangeAspect="1"/>
          </p:cNvPicPr>
          <p:nvPr userDrawn="1"/>
        </p:nvPicPr>
        <p:blipFill>
          <a:blip r:embed="rId2"/>
          <a:stretch>
            <a:fillRect/>
          </a:stretch>
        </p:blipFill>
        <p:spPr>
          <a:xfrm>
            <a:off x="11059583" y="6324600"/>
            <a:ext cx="560917" cy="228600"/>
          </a:xfrm>
          <a:prstGeom prst="rect">
            <a:avLst/>
          </a:prstGeom>
        </p:spPr>
      </p:pic>
    </p:spTree>
    <p:extLst>
      <p:ext uri="{BB962C8B-B14F-4D97-AF65-F5344CB8AC3E}">
        <p14:creationId xmlns:p14="http://schemas.microsoft.com/office/powerpoint/2010/main" val="1459700568"/>
      </p:ext>
    </p:extLst>
  </p:cSld>
  <p:clrMapOvr>
    <a:masterClrMapping/>
  </p:clrMapOvr>
  <p:extLst>
    <p:ext uri="{DCECCB84-F9BA-43D5-87BE-67443E8EF086}">
      <p15:sldGuideLst xmlns:p15="http://schemas.microsoft.com/office/powerpoint/2012/main">
        <p15:guide id="1" orient="horz" pos="264" userDrawn="1">
          <p15:clr>
            <a:srgbClr val="FBAE40"/>
          </p15:clr>
        </p15:guide>
        <p15:guide id="2" pos="360" userDrawn="1">
          <p15:clr>
            <a:srgbClr val="FBAE40"/>
          </p15:clr>
        </p15:guide>
        <p15:guide id="3" pos="7320" userDrawn="1">
          <p15:clr>
            <a:srgbClr val="FBAE40"/>
          </p15:clr>
        </p15:guide>
        <p15:guide id="4" orient="horz" pos="1056" userDrawn="1">
          <p15:clr>
            <a:srgbClr val="FBAE40"/>
          </p15:clr>
        </p15:guide>
        <p15:guide id="5" orient="horz" pos="840" userDrawn="1">
          <p15:clr>
            <a:srgbClr val="FBAE40"/>
          </p15:clr>
        </p15:guide>
        <p15:guide id="6" orient="horz" pos="4128" userDrawn="1">
          <p15:clr>
            <a:srgbClr val="FBAE40"/>
          </p15:clr>
        </p15:guide>
        <p15:guide id="7" pos="3840" userDrawn="1">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only_three highlighted columns ">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F72F273B-D354-8E7F-262A-F3A7D09131A1}"/>
              </a:ext>
            </a:extLst>
          </p:cNvPr>
          <p:cNvSpPr>
            <a:spLocks noGrp="1"/>
          </p:cNvSpPr>
          <p:nvPr>
            <p:ph type="body" sz="quarter" idx="10" hasCustomPrompt="1"/>
          </p:nvPr>
        </p:nvSpPr>
        <p:spPr>
          <a:xfrm>
            <a:off x="571500" y="2766063"/>
            <a:ext cx="3337560" cy="388617"/>
          </a:xfrm>
          <a:solidFill>
            <a:schemeClr val="accent2"/>
          </a:solidFill>
        </p:spPr>
        <p:txBody>
          <a:bodyPr lIns="91440" tIns="73152" rIns="91440" bIns="73152">
            <a:noAutofit/>
          </a:bodyPr>
          <a:lstStyle>
            <a:lvl1pPr algn="ctr">
              <a:lnSpc>
                <a:spcPct val="100000"/>
              </a:lnSpc>
              <a:defRPr sz="1600" b="1">
                <a:solidFill>
                  <a:schemeClr val="bg1"/>
                </a:solidFill>
              </a:defRPr>
            </a:lvl1pPr>
            <a:lvl2pPr>
              <a:lnSpc>
                <a:spcPct val="100000"/>
              </a:lnSpc>
              <a:defRPr sz="1600"/>
            </a:lvl2pPr>
          </a:lstStyle>
          <a:p>
            <a:pPr lvl="0"/>
            <a:r>
              <a:rPr lang="en-US" dirty="0"/>
              <a:t>Header 1</a:t>
            </a:r>
          </a:p>
        </p:txBody>
      </p:sp>
      <p:sp>
        <p:nvSpPr>
          <p:cNvPr id="16" name="Rectangle 15">
            <a:extLst>
              <a:ext uri="{FF2B5EF4-FFF2-40B4-BE49-F238E27FC236}">
                <a16:creationId xmlns:a16="http://schemas.microsoft.com/office/drawing/2014/main" id="{EB36F9A2-D9B8-1347-0843-9D48CC1B7A21}"/>
              </a:ext>
            </a:extLst>
          </p:cNvPr>
          <p:cNvSpPr/>
          <p:nvPr userDrawn="1"/>
        </p:nvSpPr>
        <p:spPr>
          <a:xfrm>
            <a:off x="11811706" y="6324601"/>
            <a:ext cx="380294" cy="228600"/>
          </a:xfrm>
          <a:prstGeom prst="rect">
            <a:avLst/>
          </a:prstGeom>
          <a:solidFill>
            <a:srgbClr val="E5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4" name="Slide Number Placeholder 11">
            <a:extLst>
              <a:ext uri="{FF2B5EF4-FFF2-40B4-BE49-F238E27FC236}">
                <a16:creationId xmlns:a16="http://schemas.microsoft.com/office/drawing/2014/main" id="{368068CA-783B-8A3A-3F2F-8AE2851CB9FD}"/>
              </a:ext>
            </a:extLst>
          </p:cNvPr>
          <p:cNvSpPr>
            <a:spLocks noGrp="1"/>
          </p:cNvSpPr>
          <p:nvPr>
            <p:ph type="sldNum" sz="quarter" idx="16"/>
          </p:nvPr>
        </p:nvSpPr>
        <p:spPr>
          <a:xfrm>
            <a:off x="11811706" y="6324600"/>
            <a:ext cx="208429" cy="228600"/>
          </a:xfrm>
          <a:prstGeom prst="rect">
            <a:avLst/>
          </a:prstGeom>
        </p:spPr>
        <p:txBody>
          <a:bodyPr lIns="0" tIns="0" rIns="0" bIns="0" anchor="ctr" anchorCtr="0">
            <a:noAutofit/>
          </a:bodyPr>
          <a:lstStyle>
            <a:lvl1pPr algn="r">
              <a:defRPr sz="1000">
                <a:solidFill>
                  <a:srgbClr val="474747"/>
                </a:solidFill>
              </a:defRPr>
            </a:lvl1pPr>
          </a:lstStyle>
          <a:p>
            <a:fld id="{D16142A5-CEFE-874B-8101-CFF9315223E2}" type="slidenum">
              <a:rPr lang="en-US" smtClean="0"/>
              <a:pPr/>
              <a:t>‹#›</a:t>
            </a:fld>
            <a:endParaRPr lang="en-US" dirty="0"/>
          </a:p>
        </p:txBody>
      </p:sp>
      <p:sp>
        <p:nvSpPr>
          <p:cNvPr id="4" name="Text Placeholder 14">
            <a:extLst>
              <a:ext uri="{FF2B5EF4-FFF2-40B4-BE49-F238E27FC236}">
                <a16:creationId xmlns:a16="http://schemas.microsoft.com/office/drawing/2014/main" id="{710F0541-374C-FEF8-C7EA-2DD6B17A818E}"/>
              </a:ext>
            </a:extLst>
          </p:cNvPr>
          <p:cNvSpPr>
            <a:spLocks noGrp="1"/>
          </p:cNvSpPr>
          <p:nvPr>
            <p:ph type="body" sz="quarter" idx="18" hasCustomPrompt="1"/>
          </p:nvPr>
        </p:nvSpPr>
        <p:spPr>
          <a:xfrm>
            <a:off x="571500" y="1676401"/>
            <a:ext cx="11049000" cy="746760"/>
          </a:xfrm>
        </p:spPr>
        <p:txBody>
          <a:bodyPr lIns="0" tIns="0" rIns="0" bIns="0">
            <a:noAutofit/>
          </a:bodyPr>
          <a:lstStyle>
            <a:lvl1pPr>
              <a:lnSpc>
                <a:spcPct val="100000"/>
              </a:lnSpc>
              <a:defRPr sz="1600">
                <a:solidFill>
                  <a:srgbClr val="333333"/>
                </a:solidFill>
              </a:defRPr>
            </a:lvl1pPr>
            <a:lvl2pPr>
              <a:lnSpc>
                <a:spcPct val="100000"/>
              </a:lnSpc>
              <a:defRPr sz="1600"/>
            </a:lvl2pPr>
          </a:lstStyle>
          <a:p>
            <a:pPr lvl="0"/>
            <a:r>
              <a:rPr lang="en-US" dirty="0"/>
              <a:t>Please use the shortcut Ctrl + Alt + V + Unformatted Text (Windows) or Command + Option + Shift + V (Mac) to paste only plain text to match the template’s style.</a:t>
            </a:r>
          </a:p>
        </p:txBody>
      </p:sp>
      <p:sp>
        <p:nvSpPr>
          <p:cNvPr id="17" name="Text Placeholder 14">
            <a:extLst>
              <a:ext uri="{FF2B5EF4-FFF2-40B4-BE49-F238E27FC236}">
                <a16:creationId xmlns:a16="http://schemas.microsoft.com/office/drawing/2014/main" id="{3A3CE7A3-EDFB-DFF8-4AE4-CCA86AC8E333}"/>
              </a:ext>
            </a:extLst>
          </p:cNvPr>
          <p:cNvSpPr>
            <a:spLocks noGrp="1"/>
          </p:cNvSpPr>
          <p:nvPr>
            <p:ph type="body" sz="quarter" idx="20" hasCustomPrompt="1"/>
          </p:nvPr>
        </p:nvSpPr>
        <p:spPr>
          <a:xfrm>
            <a:off x="4417709" y="2766063"/>
            <a:ext cx="3337561" cy="388617"/>
          </a:xfrm>
          <a:solidFill>
            <a:schemeClr val="accent2"/>
          </a:solidFill>
        </p:spPr>
        <p:txBody>
          <a:bodyPr lIns="91440" tIns="73152" rIns="91440" bIns="73152">
            <a:noAutofit/>
          </a:bodyPr>
          <a:lstStyle>
            <a:lvl1pPr algn="ctr">
              <a:lnSpc>
                <a:spcPct val="100000"/>
              </a:lnSpc>
              <a:defRPr sz="1600" b="1">
                <a:solidFill>
                  <a:schemeClr val="bg1"/>
                </a:solidFill>
              </a:defRPr>
            </a:lvl1pPr>
            <a:lvl2pPr>
              <a:lnSpc>
                <a:spcPct val="100000"/>
              </a:lnSpc>
              <a:defRPr sz="1600"/>
            </a:lvl2pPr>
          </a:lstStyle>
          <a:p>
            <a:pPr lvl="0"/>
            <a:r>
              <a:rPr lang="en-US" dirty="0"/>
              <a:t>Header 2</a:t>
            </a:r>
          </a:p>
        </p:txBody>
      </p:sp>
      <p:sp>
        <p:nvSpPr>
          <p:cNvPr id="19" name="Text Placeholder 14">
            <a:extLst>
              <a:ext uri="{FF2B5EF4-FFF2-40B4-BE49-F238E27FC236}">
                <a16:creationId xmlns:a16="http://schemas.microsoft.com/office/drawing/2014/main" id="{7B27AC18-5D98-CDB2-4C08-A59626900AEF}"/>
              </a:ext>
            </a:extLst>
          </p:cNvPr>
          <p:cNvSpPr>
            <a:spLocks noGrp="1"/>
          </p:cNvSpPr>
          <p:nvPr>
            <p:ph type="body" sz="quarter" idx="22" hasCustomPrompt="1"/>
          </p:nvPr>
        </p:nvSpPr>
        <p:spPr>
          <a:xfrm>
            <a:off x="571500" y="3348990"/>
            <a:ext cx="3337560" cy="2634713"/>
          </a:xfrm>
        </p:spPr>
        <p:txBody>
          <a:bodyPr lIns="0" tIns="0" rIns="0" bIns="0">
            <a:noAutofit/>
          </a:bodyPr>
          <a:lstStyle>
            <a:lvl1pPr>
              <a:lnSpc>
                <a:spcPct val="100000"/>
              </a:lnSpc>
              <a:defRPr sz="1400">
                <a:solidFill>
                  <a:srgbClr val="333333"/>
                </a:solidFill>
              </a:defRPr>
            </a:lvl1pPr>
            <a:lvl2pPr>
              <a:lnSpc>
                <a:spcPct val="100000"/>
              </a:lnSpc>
              <a:defRPr sz="1600"/>
            </a:lvl2pPr>
          </a:lstStyle>
          <a:p>
            <a:pPr lvl="0"/>
            <a:r>
              <a:rPr lang="en-US" dirty="0"/>
              <a:t>Click to edit text</a:t>
            </a:r>
          </a:p>
        </p:txBody>
      </p:sp>
      <p:cxnSp>
        <p:nvCxnSpPr>
          <p:cNvPr id="20" name="Straight Connector 19">
            <a:extLst>
              <a:ext uri="{FF2B5EF4-FFF2-40B4-BE49-F238E27FC236}">
                <a16:creationId xmlns:a16="http://schemas.microsoft.com/office/drawing/2014/main" id="{1FD6ED34-F646-0EAF-FF75-32482AF545C3}"/>
              </a:ext>
            </a:extLst>
          </p:cNvPr>
          <p:cNvCxnSpPr>
            <a:cxnSpLocks/>
          </p:cNvCxnSpPr>
          <p:nvPr userDrawn="1"/>
        </p:nvCxnSpPr>
        <p:spPr>
          <a:xfrm>
            <a:off x="4163384" y="2766063"/>
            <a:ext cx="0" cy="3217640"/>
          </a:xfrm>
          <a:prstGeom prst="line">
            <a:avLst/>
          </a:prstGeom>
          <a:ln w="6350">
            <a:solidFill>
              <a:srgbClr val="474747"/>
            </a:solidFill>
          </a:ln>
        </p:spPr>
        <p:style>
          <a:lnRef idx="1">
            <a:schemeClr val="accent1"/>
          </a:lnRef>
          <a:fillRef idx="0">
            <a:schemeClr val="accent1"/>
          </a:fillRef>
          <a:effectRef idx="0">
            <a:schemeClr val="accent1"/>
          </a:effectRef>
          <a:fontRef idx="minor">
            <a:schemeClr val="tx1"/>
          </a:fontRef>
        </p:style>
      </p:cxnSp>
      <p:sp>
        <p:nvSpPr>
          <p:cNvPr id="21" name="Text Placeholder 14">
            <a:extLst>
              <a:ext uri="{FF2B5EF4-FFF2-40B4-BE49-F238E27FC236}">
                <a16:creationId xmlns:a16="http://schemas.microsoft.com/office/drawing/2014/main" id="{EB282532-E3FF-F9F5-D488-139D2D3E32D8}"/>
              </a:ext>
            </a:extLst>
          </p:cNvPr>
          <p:cNvSpPr>
            <a:spLocks noGrp="1"/>
          </p:cNvSpPr>
          <p:nvPr>
            <p:ph type="body" sz="quarter" idx="17" hasCustomPrompt="1"/>
          </p:nvPr>
        </p:nvSpPr>
        <p:spPr>
          <a:xfrm>
            <a:off x="4417709" y="3348990"/>
            <a:ext cx="3337560" cy="2634713"/>
          </a:xfrm>
        </p:spPr>
        <p:txBody>
          <a:bodyPr lIns="0" tIns="0" rIns="0" bIns="0">
            <a:noAutofit/>
          </a:bodyPr>
          <a:lstStyle>
            <a:lvl1pPr>
              <a:lnSpc>
                <a:spcPct val="100000"/>
              </a:lnSpc>
              <a:defRPr sz="1400">
                <a:solidFill>
                  <a:srgbClr val="333333"/>
                </a:solidFill>
              </a:defRPr>
            </a:lvl1pPr>
            <a:lvl2pPr>
              <a:lnSpc>
                <a:spcPct val="100000"/>
              </a:lnSpc>
              <a:defRPr sz="1600"/>
            </a:lvl2pPr>
          </a:lstStyle>
          <a:p>
            <a:pPr lvl="0"/>
            <a:r>
              <a:rPr lang="en-US" dirty="0"/>
              <a:t>Click to edit text</a:t>
            </a:r>
          </a:p>
        </p:txBody>
      </p:sp>
      <p:sp>
        <p:nvSpPr>
          <p:cNvPr id="22" name="Text Placeholder 14">
            <a:extLst>
              <a:ext uri="{FF2B5EF4-FFF2-40B4-BE49-F238E27FC236}">
                <a16:creationId xmlns:a16="http://schemas.microsoft.com/office/drawing/2014/main" id="{566DCBCB-2064-F611-0AE3-798A0B3BFF01}"/>
              </a:ext>
            </a:extLst>
          </p:cNvPr>
          <p:cNvSpPr>
            <a:spLocks noGrp="1"/>
          </p:cNvSpPr>
          <p:nvPr>
            <p:ph type="body" sz="quarter" idx="23" hasCustomPrompt="1"/>
          </p:nvPr>
        </p:nvSpPr>
        <p:spPr>
          <a:xfrm>
            <a:off x="8278509" y="3348990"/>
            <a:ext cx="3337560" cy="2634713"/>
          </a:xfrm>
        </p:spPr>
        <p:txBody>
          <a:bodyPr lIns="0" tIns="0" rIns="0" bIns="0">
            <a:noAutofit/>
          </a:bodyPr>
          <a:lstStyle>
            <a:lvl1pPr>
              <a:lnSpc>
                <a:spcPct val="100000"/>
              </a:lnSpc>
              <a:defRPr sz="1400">
                <a:solidFill>
                  <a:srgbClr val="333333"/>
                </a:solidFill>
              </a:defRPr>
            </a:lvl1pPr>
            <a:lvl2pPr>
              <a:lnSpc>
                <a:spcPct val="100000"/>
              </a:lnSpc>
              <a:defRPr sz="1600"/>
            </a:lvl2pPr>
          </a:lstStyle>
          <a:p>
            <a:pPr lvl="0"/>
            <a:r>
              <a:rPr lang="en-US" dirty="0"/>
              <a:t>Click to edit text</a:t>
            </a:r>
          </a:p>
        </p:txBody>
      </p:sp>
      <p:cxnSp>
        <p:nvCxnSpPr>
          <p:cNvPr id="23" name="Straight Connector 22">
            <a:extLst>
              <a:ext uri="{FF2B5EF4-FFF2-40B4-BE49-F238E27FC236}">
                <a16:creationId xmlns:a16="http://schemas.microsoft.com/office/drawing/2014/main" id="{2F257C3C-335D-7D6B-4B02-17CF91DCB1FF}"/>
              </a:ext>
            </a:extLst>
          </p:cNvPr>
          <p:cNvCxnSpPr>
            <a:cxnSpLocks/>
          </p:cNvCxnSpPr>
          <p:nvPr userDrawn="1"/>
        </p:nvCxnSpPr>
        <p:spPr>
          <a:xfrm>
            <a:off x="8013490" y="2766063"/>
            <a:ext cx="0" cy="3217640"/>
          </a:xfrm>
          <a:prstGeom prst="line">
            <a:avLst/>
          </a:prstGeom>
          <a:ln w="6350">
            <a:solidFill>
              <a:srgbClr val="474747"/>
            </a:solidFill>
          </a:ln>
        </p:spPr>
        <p:style>
          <a:lnRef idx="1">
            <a:schemeClr val="accent1"/>
          </a:lnRef>
          <a:fillRef idx="0">
            <a:schemeClr val="accent1"/>
          </a:fillRef>
          <a:effectRef idx="0">
            <a:schemeClr val="accent1"/>
          </a:effectRef>
          <a:fontRef idx="minor">
            <a:schemeClr val="tx1"/>
          </a:fontRef>
        </p:style>
      </p:cxnSp>
      <p:sp>
        <p:nvSpPr>
          <p:cNvPr id="26" name="Text Placeholder 14">
            <a:extLst>
              <a:ext uri="{FF2B5EF4-FFF2-40B4-BE49-F238E27FC236}">
                <a16:creationId xmlns:a16="http://schemas.microsoft.com/office/drawing/2014/main" id="{C2BEE2A1-3F69-610A-AC32-2C8F39B993B1}"/>
              </a:ext>
            </a:extLst>
          </p:cNvPr>
          <p:cNvSpPr>
            <a:spLocks noGrp="1"/>
          </p:cNvSpPr>
          <p:nvPr>
            <p:ph type="body" sz="quarter" idx="24" hasCustomPrompt="1"/>
          </p:nvPr>
        </p:nvSpPr>
        <p:spPr>
          <a:xfrm>
            <a:off x="8261474" y="2766063"/>
            <a:ext cx="3337561" cy="388617"/>
          </a:xfrm>
          <a:solidFill>
            <a:schemeClr val="accent2"/>
          </a:solidFill>
        </p:spPr>
        <p:txBody>
          <a:bodyPr lIns="91440" tIns="73152" rIns="91440" bIns="73152">
            <a:noAutofit/>
          </a:bodyPr>
          <a:lstStyle>
            <a:lvl1pPr algn="ctr">
              <a:lnSpc>
                <a:spcPct val="100000"/>
              </a:lnSpc>
              <a:defRPr sz="1600" b="1">
                <a:solidFill>
                  <a:schemeClr val="bg1"/>
                </a:solidFill>
              </a:defRPr>
            </a:lvl1pPr>
            <a:lvl2pPr>
              <a:lnSpc>
                <a:spcPct val="100000"/>
              </a:lnSpc>
              <a:defRPr sz="1600"/>
            </a:lvl2pPr>
          </a:lstStyle>
          <a:p>
            <a:pPr lvl="0"/>
            <a:r>
              <a:rPr lang="en-US" dirty="0"/>
              <a:t>Header 3</a:t>
            </a:r>
          </a:p>
        </p:txBody>
      </p:sp>
      <p:sp>
        <p:nvSpPr>
          <p:cNvPr id="3" name="Title 1">
            <a:extLst>
              <a:ext uri="{FF2B5EF4-FFF2-40B4-BE49-F238E27FC236}">
                <a16:creationId xmlns:a16="http://schemas.microsoft.com/office/drawing/2014/main" id="{E637A1B5-4E0C-A980-24F5-8E90FD9DA5A8}"/>
              </a:ext>
            </a:extLst>
          </p:cNvPr>
          <p:cNvSpPr>
            <a:spLocks noGrp="1"/>
          </p:cNvSpPr>
          <p:nvPr>
            <p:ph type="title" hasCustomPrompt="1"/>
          </p:nvPr>
        </p:nvSpPr>
        <p:spPr>
          <a:xfrm>
            <a:off x="571500" y="419100"/>
            <a:ext cx="11049000" cy="914400"/>
          </a:xfrm>
        </p:spPr>
        <p:txBody>
          <a:bodyPr lIns="0" tIns="0" rIns="0" bIns="0" anchor="t" anchorCtr="0">
            <a:noAutofit/>
          </a:bodyPr>
          <a:lstStyle>
            <a:lvl1pPr>
              <a:lnSpc>
                <a:spcPct val="100000"/>
              </a:lnSpc>
              <a:defRPr sz="2800" b="1">
                <a:solidFill>
                  <a:srgbClr val="333333"/>
                </a:solidFill>
              </a:defRPr>
            </a:lvl1pPr>
          </a:lstStyle>
          <a:p>
            <a:r>
              <a:rPr lang="en-US" dirty="0"/>
              <a:t>Click to edit title</a:t>
            </a:r>
          </a:p>
        </p:txBody>
      </p:sp>
      <p:pic>
        <p:nvPicPr>
          <p:cNvPr id="2" name="Picture 1" descr="A blue and black logo&#10;&#10;Description automatically generated">
            <a:extLst>
              <a:ext uri="{FF2B5EF4-FFF2-40B4-BE49-F238E27FC236}">
                <a16:creationId xmlns:a16="http://schemas.microsoft.com/office/drawing/2014/main" id="{9D3F8419-4667-4C1B-ACBF-2159F9FFA04E}"/>
              </a:ext>
            </a:extLst>
          </p:cNvPr>
          <p:cNvPicPr>
            <a:picLocks noChangeAspect="1"/>
          </p:cNvPicPr>
          <p:nvPr userDrawn="1"/>
        </p:nvPicPr>
        <p:blipFill>
          <a:blip r:embed="rId2"/>
          <a:stretch>
            <a:fillRect/>
          </a:stretch>
        </p:blipFill>
        <p:spPr>
          <a:xfrm>
            <a:off x="11059583" y="6324600"/>
            <a:ext cx="560917" cy="228600"/>
          </a:xfrm>
          <a:prstGeom prst="rect">
            <a:avLst/>
          </a:prstGeom>
        </p:spPr>
      </p:pic>
    </p:spTree>
    <p:extLst>
      <p:ext uri="{BB962C8B-B14F-4D97-AF65-F5344CB8AC3E}">
        <p14:creationId xmlns:p14="http://schemas.microsoft.com/office/powerpoint/2010/main" val="2374994204"/>
      </p:ext>
    </p:extLst>
  </p:cSld>
  <p:clrMapOvr>
    <a:masterClrMapping/>
  </p:clrMapOvr>
  <p:extLst>
    <p:ext uri="{DCECCB84-F9BA-43D5-87BE-67443E8EF086}">
      <p15:sldGuideLst xmlns:p15="http://schemas.microsoft.com/office/powerpoint/2012/main">
        <p15:guide id="1" orient="horz" pos="264" userDrawn="1">
          <p15:clr>
            <a:srgbClr val="FBAE40"/>
          </p15:clr>
        </p15:guide>
        <p15:guide id="2" pos="360" userDrawn="1">
          <p15:clr>
            <a:srgbClr val="FBAE40"/>
          </p15:clr>
        </p15:guide>
        <p15:guide id="3" pos="7320" userDrawn="1">
          <p15:clr>
            <a:srgbClr val="FBAE40"/>
          </p15:clr>
        </p15:guide>
        <p15:guide id="4" orient="horz" pos="1056" userDrawn="1">
          <p15:clr>
            <a:srgbClr val="FBAE40"/>
          </p15:clr>
        </p15:guide>
        <p15:guide id="5" orient="horz" pos="840" userDrawn="1">
          <p15:clr>
            <a:srgbClr val="FBAE40"/>
          </p15:clr>
        </p15:guide>
        <p15:guide id="6" orient="horz" pos="4128" userDrawn="1">
          <p15:clr>
            <a:srgbClr val="FBAE40"/>
          </p15:clr>
        </p15:guide>
        <p15:guide id="7" pos="3840" userDrawn="1">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s_three columns">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F72F273B-D354-8E7F-262A-F3A7D09131A1}"/>
              </a:ext>
            </a:extLst>
          </p:cNvPr>
          <p:cNvSpPr>
            <a:spLocks noGrp="1"/>
          </p:cNvSpPr>
          <p:nvPr>
            <p:ph type="body" sz="quarter" idx="10" hasCustomPrompt="1"/>
          </p:nvPr>
        </p:nvSpPr>
        <p:spPr>
          <a:xfrm>
            <a:off x="571500" y="1676400"/>
            <a:ext cx="3455068" cy="4307303"/>
          </a:xfrm>
          <a:solidFill>
            <a:srgbClr val="E6EDF3"/>
          </a:solidFill>
        </p:spPr>
        <p:txBody>
          <a:bodyPr lIns="182880" tIns="182880" rIns="182880" bIns="182880">
            <a:noAutofit/>
          </a:bodyPr>
          <a:lstStyle>
            <a:lvl1pPr>
              <a:lnSpc>
                <a:spcPct val="100000"/>
              </a:lnSpc>
              <a:defRPr sz="1800">
                <a:solidFill>
                  <a:srgbClr val="333333"/>
                </a:solidFill>
              </a:defRPr>
            </a:lvl1pPr>
            <a:lvl2pPr>
              <a:lnSpc>
                <a:spcPct val="100000"/>
              </a:lnSpc>
              <a:defRPr sz="1600"/>
            </a:lvl2pPr>
          </a:lstStyle>
          <a:p>
            <a:pPr lvl="0"/>
            <a:r>
              <a:rPr lang="en-US" dirty="0"/>
              <a:t>“Place quote here. Please use the shortcut Ctrl + Alt + V + Unformatted Text (Windows) or Command + Option + Shift + V (Mac).”</a:t>
            </a:r>
          </a:p>
        </p:txBody>
      </p:sp>
      <p:sp>
        <p:nvSpPr>
          <p:cNvPr id="20" name="Rectangle 19">
            <a:extLst>
              <a:ext uri="{FF2B5EF4-FFF2-40B4-BE49-F238E27FC236}">
                <a16:creationId xmlns:a16="http://schemas.microsoft.com/office/drawing/2014/main" id="{2A71134F-CA7A-5885-CA11-174DFAFD156A}"/>
              </a:ext>
            </a:extLst>
          </p:cNvPr>
          <p:cNvSpPr/>
          <p:nvPr userDrawn="1"/>
        </p:nvSpPr>
        <p:spPr>
          <a:xfrm>
            <a:off x="11811706" y="6324601"/>
            <a:ext cx="380294" cy="228600"/>
          </a:xfrm>
          <a:prstGeom prst="rect">
            <a:avLst/>
          </a:prstGeom>
          <a:solidFill>
            <a:srgbClr val="E5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3" name="Slide Number Placeholder 11">
            <a:extLst>
              <a:ext uri="{FF2B5EF4-FFF2-40B4-BE49-F238E27FC236}">
                <a16:creationId xmlns:a16="http://schemas.microsoft.com/office/drawing/2014/main" id="{58F67A7B-3E29-6B3C-C02B-94DBA77D9441}"/>
              </a:ext>
            </a:extLst>
          </p:cNvPr>
          <p:cNvSpPr>
            <a:spLocks noGrp="1"/>
          </p:cNvSpPr>
          <p:nvPr>
            <p:ph type="sldNum" sz="quarter" idx="16"/>
          </p:nvPr>
        </p:nvSpPr>
        <p:spPr>
          <a:xfrm>
            <a:off x="11811706" y="6324600"/>
            <a:ext cx="208429" cy="228600"/>
          </a:xfrm>
          <a:prstGeom prst="rect">
            <a:avLst/>
          </a:prstGeom>
        </p:spPr>
        <p:txBody>
          <a:bodyPr lIns="0" tIns="0" rIns="0" bIns="0" anchor="ctr" anchorCtr="0">
            <a:noAutofit/>
          </a:bodyPr>
          <a:lstStyle>
            <a:lvl1pPr algn="r">
              <a:defRPr sz="1000">
                <a:solidFill>
                  <a:srgbClr val="474747"/>
                </a:solidFill>
              </a:defRPr>
            </a:lvl1pPr>
          </a:lstStyle>
          <a:p>
            <a:fld id="{D16142A5-CEFE-874B-8101-CFF9315223E2}" type="slidenum">
              <a:rPr lang="en-US" smtClean="0"/>
              <a:pPr/>
              <a:t>‹#›</a:t>
            </a:fld>
            <a:endParaRPr lang="en-US" dirty="0"/>
          </a:p>
        </p:txBody>
      </p:sp>
      <p:sp>
        <p:nvSpPr>
          <p:cNvPr id="4" name="Text Placeholder 14">
            <a:extLst>
              <a:ext uri="{FF2B5EF4-FFF2-40B4-BE49-F238E27FC236}">
                <a16:creationId xmlns:a16="http://schemas.microsoft.com/office/drawing/2014/main" id="{8C8247AD-18C0-817B-B7B2-AA4DCDA22203}"/>
              </a:ext>
            </a:extLst>
          </p:cNvPr>
          <p:cNvSpPr>
            <a:spLocks noGrp="1"/>
          </p:cNvSpPr>
          <p:nvPr>
            <p:ph type="body" sz="quarter" idx="17" hasCustomPrompt="1"/>
          </p:nvPr>
        </p:nvSpPr>
        <p:spPr>
          <a:xfrm>
            <a:off x="8159415" y="1676400"/>
            <a:ext cx="3455069" cy="4307303"/>
          </a:xfrm>
          <a:solidFill>
            <a:srgbClr val="E6EDF3"/>
          </a:solidFill>
        </p:spPr>
        <p:txBody>
          <a:bodyPr lIns="182880" tIns="182880" rIns="182880" bIns="182880">
            <a:noAutofit/>
          </a:bodyPr>
          <a:lstStyle>
            <a:lvl1pPr>
              <a:lnSpc>
                <a:spcPct val="100000"/>
              </a:lnSpc>
              <a:defRPr sz="1800">
                <a:solidFill>
                  <a:srgbClr val="333333"/>
                </a:solidFill>
              </a:defRPr>
            </a:lvl1pPr>
            <a:lvl2pPr>
              <a:lnSpc>
                <a:spcPct val="100000"/>
              </a:lnSpc>
              <a:defRPr sz="1600"/>
            </a:lvl2pPr>
          </a:lstStyle>
          <a:p>
            <a:pPr lvl="0"/>
            <a:r>
              <a:rPr lang="en-US" dirty="0"/>
              <a:t>“Place quote here.”</a:t>
            </a:r>
          </a:p>
        </p:txBody>
      </p:sp>
      <p:sp>
        <p:nvSpPr>
          <p:cNvPr id="5" name="Text Placeholder 14">
            <a:extLst>
              <a:ext uri="{FF2B5EF4-FFF2-40B4-BE49-F238E27FC236}">
                <a16:creationId xmlns:a16="http://schemas.microsoft.com/office/drawing/2014/main" id="{B398846D-E39C-FAA1-1EAA-94CDEBDA223F}"/>
              </a:ext>
            </a:extLst>
          </p:cNvPr>
          <p:cNvSpPr>
            <a:spLocks noGrp="1"/>
          </p:cNvSpPr>
          <p:nvPr>
            <p:ph type="body" sz="quarter" idx="18" hasCustomPrompt="1"/>
          </p:nvPr>
        </p:nvSpPr>
        <p:spPr>
          <a:xfrm>
            <a:off x="4365457" y="1676400"/>
            <a:ext cx="3455069" cy="4307303"/>
          </a:xfrm>
          <a:solidFill>
            <a:srgbClr val="E6EDF3"/>
          </a:solidFill>
        </p:spPr>
        <p:txBody>
          <a:bodyPr lIns="182880" tIns="182880" rIns="182880" bIns="182880">
            <a:noAutofit/>
          </a:bodyPr>
          <a:lstStyle>
            <a:lvl1pPr>
              <a:lnSpc>
                <a:spcPct val="100000"/>
              </a:lnSpc>
              <a:defRPr sz="1800">
                <a:solidFill>
                  <a:srgbClr val="333333"/>
                </a:solidFill>
              </a:defRPr>
            </a:lvl1pPr>
            <a:lvl2pPr>
              <a:lnSpc>
                <a:spcPct val="100000"/>
              </a:lnSpc>
              <a:defRPr sz="1600"/>
            </a:lvl2pPr>
          </a:lstStyle>
          <a:p>
            <a:pPr lvl="0"/>
            <a:r>
              <a:rPr lang="en-US" dirty="0"/>
              <a:t>“Place quote here.”</a:t>
            </a:r>
          </a:p>
        </p:txBody>
      </p:sp>
      <p:sp>
        <p:nvSpPr>
          <p:cNvPr id="8" name="Picture Placeholder 7">
            <a:extLst>
              <a:ext uri="{FF2B5EF4-FFF2-40B4-BE49-F238E27FC236}">
                <a16:creationId xmlns:a16="http://schemas.microsoft.com/office/drawing/2014/main" id="{699CBD8D-FFD3-F8E2-A57E-0F3283F96645}"/>
              </a:ext>
            </a:extLst>
          </p:cNvPr>
          <p:cNvSpPr>
            <a:spLocks noGrp="1"/>
          </p:cNvSpPr>
          <p:nvPr>
            <p:ph type="pic" sz="quarter" idx="19" hasCustomPrompt="1"/>
          </p:nvPr>
        </p:nvSpPr>
        <p:spPr>
          <a:xfrm>
            <a:off x="788988" y="4662487"/>
            <a:ext cx="3013392" cy="1038225"/>
          </a:xfrm>
        </p:spPr>
        <p:txBody>
          <a:bodyPr>
            <a:normAutofit/>
          </a:bodyPr>
          <a:lstStyle>
            <a:lvl1pPr>
              <a:defRPr sz="1400"/>
            </a:lvl1pPr>
          </a:lstStyle>
          <a:p>
            <a:r>
              <a:rPr lang="en-US" sz="1400" dirty="0"/>
              <a:t>Replace with news outlet logo</a:t>
            </a:r>
            <a:endParaRPr lang="en-US" dirty="0"/>
          </a:p>
        </p:txBody>
      </p:sp>
      <p:sp>
        <p:nvSpPr>
          <p:cNvPr id="17" name="Picture Placeholder 7">
            <a:extLst>
              <a:ext uri="{FF2B5EF4-FFF2-40B4-BE49-F238E27FC236}">
                <a16:creationId xmlns:a16="http://schemas.microsoft.com/office/drawing/2014/main" id="{CEAEE375-BF91-0005-B534-9BE14760177A}"/>
              </a:ext>
            </a:extLst>
          </p:cNvPr>
          <p:cNvSpPr>
            <a:spLocks noGrp="1"/>
          </p:cNvSpPr>
          <p:nvPr>
            <p:ph type="pic" sz="quarter" idx="22" hasCustomPrompt="1"/>
          </p:nvPr>
        </p:nvSpPr>
        <p:spPr>
          <a:xfrm>
            <a:off x="4592362" y="4662487"/>
            <a:ext cx="3013392" cy="1038225"/>
          </a:xfrm>
        </p:spPr>
        <p:txBody>
          <a:bodyPr>
            <a:normAutofit/>
          </a:bodyPr>
          <a:lstStyle>
            <a:lvl1pPr>
              <a:defRPr sz="1400"/>
            </a:lvl1pPr>
          </a:lstStyle>
          <a:p>
            <a:r>
              <a:rPr lang="en-US" sz="1400" dirty="0"/>
              <a:t>Replace with news outlet logo</a:t>
            </a:r>
            <a:endParaRPr lang="en-US" dirty="0"/>
          </a:p>
        </p:txBody>
      </p:sp>
      <p:sp>
        <p:nvSpPr>
          <p:cNvPr id="24" name="Picture Placeholder 7">
            <a:extLst>
              <a:ext uri="{FF2B5EF4-FFF2-40B4-BE49-F238E27FC236}">
                <a16:creationId xmlns:a16="http://schemas.microsoft.com/office/drawing/2014/main" id="{5239F194-EF8B-5750-EA8D-95ECBEEB58C2}"/>
              </a:ext>
            </a:extLst>
          </p:cNvPr>
          <p:cNvSpPr>
            <a:spLocks noGrp="1"/>
          </p:cNvSpPr>
          <p:nvPr>
            <p:ph type="pic" sz="quarter" idx="23" hasCustomPrompt="1"/>
          </p:nvPr>
        </p:nvSpPr>
        <p:spPr>
          <a:xfrm>
            <a:off x="8382484" y="4662487"/>
            <a:ext cx="3013392" cy="1038225"/>
          </a:xfrm>
        </p:spPr>
        <p:txBody>
          <a:bodyPr>
            <a:normAutofit/>
          </a:bodyPr>
          <a:lstStyle>
            <a:lvl1pPr>
              <a:defRPr sz="1400"/>
            </a:lvl1pPr>
          </a:lstStyle>
          <a:p>
            <a:r>
              <a:rPr lang="en-US" sz="1400" dirty="0"/>
              <a:t>Replace with news outlet logo</a:t>
            </a:r>
            <a:endParaRPr lang="en-US" dirty="0"/>
          </a:p>
        </p:txBody>
      </p:sp>
      <p:sp>
        <p:nvSpPr>
          <p:cNvPr id="2" name="Title 1">
            <a:extLst>
              <a:ext uri="{FF2B5EF4-FFF2-40B4-BE49-F238E27FC236}">
                <a16:creationId xmlns:a16="http://schemas.microsoft.com/office/drawing/2014/main" id="{80EEC532-B0B7-91BC-3917-03882AB8CF7E}"/>
              </a:ext>
            </a:extLst>
          </p:cNvPr>
          <p:cNvSpPr>
            <a:spLocks noGrp="1"/>
          </p:cNvSpPr>
          <p:nvPr>
            <p:ph type="title" hasCustomPrompt="1"/>
          </p:nvPr>
        </p:nvSpPr>
        <p:spPr>
          <a:xfrm>
            <a:off x="571500" y="419100"/>
            <a:ext cx="11049000" cy="914400"/>
          </a:xfrm>
        </p:spPr>
        <p:txBody>
          <a:bodyPr lIns="0" tIns="0" rIns="0" bIns="0" anchor="t" anchorCtr="0">
            <a:noAutofit/>
          </a:bodyPr>
          <a:lstStyle>
            <a:lvl1pPr>
              <a:lnSpc>
                <a:spcPct val="100000"/>
              </a:lnSpc>
              <a:defRPr sz="2800" b="1">
                <a:solidFill>
                  <a:srgbClr val="333333"/>
                </a:solidFill>
              </a:defRPr>
            </a:lvl1pPr>
          </a:lstStyle>
          <a:p>
            <a:r>
              <a:rPr lang="en-US" dirty="0"/>
              <a:t>Click to edit title</a:t>
            </a:r>
          </a:p>
        </p:txBody>
      </p:sp>
      <p:pic>
        <p:nvPicPr>
          <p:cNvPr id="3" name="Picture 2" descr="A blue and black logo&#10;&#10;Description automatically generated">
            <a:extLst>
              <a:ext uri="{FF2B5EF4-FFF2-40B4-BE49-F238E27FC236}">
                <a16:creationId xmlns:a16="http://schemas.microsoft.com/office/drawing/2014/main" id="{4CA65EA6-2689-FF49-0F4C-834BA307BC2C}"/>
              </a:ext>
            </a:extLst>
          </p:cNvPr>
          <p:cNvPicPr>
            <a:picLocks noChangeAspect="1"/>
          </p:cNvPicPr>
          <p:nvPr userDrawn="1"/>
        </p:nvPicPr>
        <p:blipFill>
          <a:blip r:embed="rId2"/>
          <a:stretch>
            <a:fillRect/>
          </a:stretch>
        </p:blipFill>
        <p:spPr>
          <a:xfrm>
            <a:off x="11059583" y="6324600"/>
            <a:ext cx="560917" cy="228600"/>
          </a:xfrm>
          <a:prstGeom prst="rect">
            <a:avLst/>
          </a:prstGeom>
        </p:spPr>
      </p:pic>
    </p:spTree>
    <p:extLst>
      <p:ext uri="{BB962C8B-B14F-4D97-AF65-F5344CB8AC3E}">
        <p14:creationId xmlns:p14="http://schemas.microsoft.com/office/powerpoint/2010/main" val="4139707354"/>
      </p:ext>
    </p:extLst>
  </p:cSld>
  <p:clrMapOvr>
    <a:masterClrMapping/>
  </p:clrMapOvr>
  <p:extLst>
    <p:ext uri="{DCECCB84-F9BA-43D5-87BE-67443E8EF086}">
      <p15:sldGuideLst xmlns:p15="http://schemas.microsoft.com/office/powerpoint/2012/main">
        <p15:guide id="1" orient="horz" pos="264" userDrawn="1">
          <p15:clr>
            <a:srgbClr val="FBAE40"/>
          </p15:clr>
        </p15:guide>
        <p15:guide id="2" pos="360" userDrawn="1">
          <p15:clr>
            <a:srgbClr val="FBAE40"/>
          </p15:clr>
        </p15:guide>
        <p15:guide id="3" pos="7320" userDrawn="1">
          <p15:clr>
            <a:srgbClr val="FBAE40"/>
          </p15:clr>
        </p15:guide>
        <p15:guide id="4" orient="horz" pos="1056" userDrawn="1">
          <p15:clr>
            <a:srgbClr val="FBAE40"/>
          </p15:clr>
        </p15:guide>
        <p15:guide id="5" orient="horz" pos="840" userDrawn="1">
          <p15:clr>
            <a:srgbClr val="FBAE40"/>
          </p15:clr>
        </p15:guide>
        <p15:guide id="6" orient="horz" pos="4128" userDrawn="1">
          <p15:clr>
            <a:srgbClr val="FBAE40"/>
          </p15:clr>
        </p15:guide>
        <p15:guide id="7" pos="3840" userDrawn="1">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F72F273B-D354-8E7F-262A-F3A7D09131A1}"/>
              </a:ext>
            </a:extLst>
          </p:cNvPr>
          <p:cNvSpPr>
            <a:spLocks noGrp="1"/>
          </p:cNvSpPr>
          <p:nvPr>
            <p:ph type="body" sz="quarter" idx="10" hasCustomPrompt="1"/>
          </p:nvPr>
        </p:nvSpPr>
        <p:spPr>
          <a:xfrm>
            <a:off x="571499" y="1676400"/>
            <a:ext cx="5015851" cy="4307304"/>
          </a:xfrm>
        </p:spPr>
        <p:txBody>
          <a:bodyPr lIns="0" tIns="0" rIns="0" bIns="0">
            <a:noAutofit/>
          </a:bodyPr>
          <a:lstStyle>
            <a:lvl1pPr>
              <a:lnSpc>
                <a:spcPct val="100000"/>
              </a:lnSpc>
              <a:defRPr sz="1600">
                <a:solidFill>
                  <a:srgbClr val="333333"/>
                </a:solidFill>
              </a:defRPr>
            </a:lvl1pPr>
            <a:lvl2pPr marL="457200" indent="-228600">
              <a:lnSpc>
                <a:spcPct val="100000"/>
              </a:lnSpc>
              <a:tabLst/>
              <a:defRPr sz="1400">
                <a:solidFill>
                  <a:srgbClr val="333333"/>
                </a:solidFill>
              </a:defRPr>
            </a:lvl2pPr>
          </a:lstStyle>
          <a:p>
            <a:pPr lvl="0"/>
            <a:r>
              <a:rPr lang="en-US" dirty="0"/>
              <a:t>Please use the shortcut Ctrl + Alt + V + Unformatted Text (Windows) or Command + Option + Shift + V (Mac) to paste only plain text to match the template’s style.</a:t>
            </a:r>
          </a:p>
          <a:p>
            <a:pPr lvl="1"/>
            <a:r>
              <a:rPr lang="en-US" dirty="0"/>
              <a:t>Item 1</a:t>
            </a:r>
          </a:p>
          <a:p>
            <a:pPr lvl="1"/>
            <a:r>
              <a:rPr lang="en-US" dirty="0"/>
              <a:t>Item 2</a:t>
            </a:r>
          </a:p>
          <a:p>
            <a:pPr lvl="1"/>
            <a:r>
              <a:rPr lang="en-US" dirty="0"/>
              <a:t>Item 3</a:t>
            </a:r>
          </a:p>
          <a:p>
            <a:pPr lvl="1"/>
            <a:r>
              <a:rPr lang="en-US" dirty="0"/>
              <a:t>Item 4</a:t>
            </a:r>
          </a:p>
        </p:txBody>
      </p:sp>
      <p:sp>
        <p:nvSpPr>
          <p:cNvPr id="6" name="Picture Placeholder 3">
            <a:extLst>
              <a:ext uri="{FF2B5EF4-FFF2-40B4-BE49-F238E27FC236}">
                <a16:creationId xmlns:a16="http://schemas.microsoft.com/office/drawing/2014/main" id="{BD8E9EA0-A4CC-B0F0-76B0-DF8C52B147C3}"/>
              </a:ext>
            </a:extLst>
          </p:cNvPr>
          <p:cNvSpPr>
            <a:spLocks noGrp="1"/>
          </p:cNvSpPr>
          <p:nvPr>
            <p:ph type="pic" sz="quarter" idx="12"/>
          </p:nvPr>
        </p:nvSpPr>
        <p:spPr>
          <a:xfrm>
            <a:off x="6604650" y="1676401"/>
            <a:ext cx="5015850" cy="4307304"/>
          </a:xfrm>
        </p:spPr>
        <p:txBody>
          <a:bodyPr>
            <a:noAutofit/>
          </a:bodyPr>
          <a:lstStyle>
            <a:lvl1pPr>
              <a:defRPr sz="1600">
                <a:solidFill>
                  <a:srgbClr val="333333"/>
                </a:solidFill>
              </a:defRPr>
            </a:lvl1pPr>
          </a:lstStyle>
          <a:p>
            <a:r>
              <a:rPr lang="en-US"/>
              <a:t>Click icon to add picture</a:t>
            </a:r>
            <a:endParaRPr lang="en-US" dirty="0"/>
          </a:p>
        </p:txBody>
      </p:sp>
      <p:sp>
        <p:nvSpPr>
          <p:cNvPr id="17" name="Rectangle 16">
            <a:extLst>
              <a:ext uri="{FF2B5EF4-FFF2-40B4-BE49-F238E27FC236}">
                <a16:creationId xmlns:a16="http://schemas.microsoft.com/office/drawing/2014/main" id="{C42D73D3-866B-09A3-1466-6894277E1F37}"/>
              </a:ext>
            </a:extLst>
          </p:cNvPr>
          <p:cNvSpPr/>
          <p:nvPr userDrawn="1"/>
        </p:nvSpPr>
        <p:spPr>
          <a:xfrm>
            <a:off x="11811706" y="6324601"/>
            <a:ext cx="380294" cy="228600"/>
          </a:xfrm>
          <a:prstGeom prst="rect">
            <a:avLst/>
          </a:prstGeom>
          <a:solidFill>
            <a:srgbClr val="E5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0" name="Slide Number Placeholder 11">
            <a:extLst>
              <a:ext uri="{FF2B5EF4-FFF2-40B4-BE49-F238E27FC236}">
                <a16:creationId xmlns:a16="http://schemas.microsoft.com/office/drawing/2014/main" id="{ACFB6C8D-FF9B-F2D4-73E5-098878A939CD}"/>
              </a:ext>
            </a:extLst>
          </p:cNvPr>
          <p:cNvSpPr>
            <a:spLocks noGrp="1"/>
          </p:cNvSpPr>
          <p:nvPr>
            <p:ph type="sldNum" sz="quarter" idx="16"/>
          </p:nvPr>
        </p:nvSpPr>
        <p:spPr>
          <a:xfrm>
            <a:off x="11811706" y="6324600"/>
            <a:ext cx="208429" cy="228600"/>
          </a:xfrm>
          <a:prstGeom prst="rect">
            <a:avLst/>
          </a:prstGeom>
        </p:spPr>
        <p:txBody>
          <a:bodyPr lIns="0" tIns="0" rIns="0" bIns="0" anchor="ctr" anchorCtr="0">
            <a:noAutofit/>
          </a:bodyPr>
          <a:lstStyle>
            <a:lvl1pPr algn="r">
              <a:defRPr sz="1000">
                <a:solidFill>
                  <a:srgbClr val="474747"/>
                </a:solidFill>
              </a:defRPr>
            </a:lvl1pPr>
          </a:lstStyle>
          <a:p>
            <a:fld id="{D16142A5-CEFE-874B-8101-CFF9315223E2}" type="slidenum">
              <a:rPr lang="en-US" smtClean="0"/>
              <a:pPr/>
              <a:t>‹#›</a:t>
            </a:fld>
            <a:endParaRPr lang="en-US" dirty="0"/>
          </a:p>
        </p:txBody>
      </p:sp>
      <p:sp>
        <p:nvSpPr>
          <p:cNvPr id="3" name="Title 1">
            <a:extLst>
              <a:ext uri="{FF2B5EF4-FFF2-40B4-BE49-F238E27FC236}">
                <a16:creationId xmlns:a16="http://schemas.microsoft.com/office/drawing/2014/main" id="{0627835B-3B85-7427-5A6A-C8143675EE53}"/>
              </a:ext>
            </a:extLst>
          </p:cNvPr>
          <p:cNvSpPr>
            <a:spLocks noGrp="1"/>
          </p:cNvSpPr>
          <p:nvPr>
            <p:ph type="title" hasCustomPrompt="1"/>
          </p:nvPr>
        </p:nvSpPr>
        <p:spPr>
          <a:xfrm>
            <a:off x="571500" y="419100"/>
            <a:ext cx="11049000" cy="914400"/>
          </a:xfrm>
        </p:spPr>
        <p:txBody>
          <a:bodyPr lIns="0" tIns="0" rIns="0" bIns="0" anchor="t" anchorCtr="0">
            <a:noAutofit/>
          </a:bodyPr>
          <a:lstStyle>
            <a:lvl1pPr>
              <a:lnSpc>
                <a:spcPct val="100000"/>
              </a:lnSpc>
              <a:defRPr sz="2800" b="1">
                <a:solidFill>
                  <a:srgbClr val="333333"/>
                </a:solidFill>
              </a:defRPr>
            </a:lvl1pPr>
          </a:lstStyle>
          <a:p>
            <a:r>
              <a:rPr lang="en-US" dirty="0"/>
              <a:t>Click to edit title</a:t>
            </a:r>
            <a:br>
              <a:rPr lang="en-US" dirty="0"/>
            </a:br>
            <a:r>
              <a:rPr lang="en-US" dirty="0"/>
              <a:t>This is how it looks on two lines</a:t>
            </a:r>
          </a:p>
        </p:txBody>
      </p:sp>
      <p:pic>
        <p:nvPicPr>
          <p:cNvPr id="2" name="Picture 1" descr="A blue and black logo&#10;&#10;Description automatically generated">
            <a:extLst>
              <a:ext uri="{FF2B5EF4-FFF2-40B4-BE49-F238E27FC236}">
                <a16:creationId xmlns:a16="http://schemas.microsoft.com/office/drawing/2014/main" id="{D930D7C7-13A4-6024-4C4C-DDEE3F38A701}"/>
              </a:ext>
            </a:extLst>
          </p:cNvPr>
          <p:cNvPicPr>
            <a:picLocks noChangeAspect="1"/>
          </p:cNvPicPr>
          <p:nvPr userDrawn="1"/>
        </p:nvPicPr>
        <p:blipFill>
          <a:blip r:embed="rId2"/>
          <a:stretch>
            <a:fillRect/>
          </a:stretch>
        </p:blipFill>
        <p:spPr>
          <a:xfrm>
            <a:off x="11059583" y="6324600"/>
            <a:ext cx="560917" cy="228600"/>
          </a:xfrm>
          <a:prstGeom prst="rect">
            <a:avLst/>
          </a:prstGeom>
        </p:spPr>
      </p:pic>
    </p:spTree>
    <p:extLst>
      <p:ext uri="{BB962C8B-B14F-4D97-AF65-F5344CB8AC3E}">
        <p14:creationId xmlns:p14="http://schemas.microsoft.com/office/powerpoint/2010/main" val="3299361313"/>
      </p:ext>
    </p:extLst>
  </p:cSld>
  <p:clrMapOvr>
    <a:masterClrMapping/>
  </p:clrMapOvr>
  <p:extLst>
    <p:ext uri="{DCECCB84-F9BA-43D5-87BE-67443E8EF086}">
      <p15:sldGuideLst xmlns:p15="http://schemas.microsoft.com/office/powerpoint/2012/main">
        <p15:guide id="1" orient="horz" pos="264" userDrawn="1">
          <p15:clr>
            <a:srgbClr val="FBAE40"/>
          </p15:clr>
        </p15:guide>
        <p15:guide id="2" pos="360" userDrawn="1">
          <p15:clr>
            <a:srgbClr val="FBAE40"/>
          </p15:clr>
        </p15:guide>
        <p15:guide id="3" pos="7320" userDrawn="1">
          <p15:clr>
            <a:srgbClr val="FBAE40"/>
          </p15:clr>
        </p15:guide>
        <p15:guide id="4" orient="horz" pos="1056" userDrawn="1">
          <p15:clr>
            <a:srgbClr val="FBAE40"/>
          </p15:clr>
        </p15:guide>
        <p15:guide id="5" orient="horz" pos="840" userDrawn="1">
          <p15:clr>
            <a:srgbClr val="FBAE40"/>
          </p15:clr>
        </p15:guide>
        <p15:guide id="6" orient="horz" pos="4128" userDrawn="1">
          <p15:clr>
            <a:srgbClr val="FBAE40"/>
          </p15:clr>
        </p15:guide>
        <p15:guide id="7" pos="3840" userDrawn="1">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gure only_one column">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7F9A20F6-DD91-6C99-B34F-593B055FB2DD}"/>
              </a:ext>
            </a:extLst>
          </p:cNvPr>
          <p:cNvSpPr>
            <a:spLocks noGrp="1"/>
          </p:cNvSpPr>
          <p:nvPr>
            <p:ph type="body" sz="quarter" idx="18" hasCustomPrompt="1"/>
          </p:nvPr>
        </p:nvSpPr>
        <p:spPr>
          <a:xfrm>
            <a:off x="571500" y="1676400"/>
            <a:ext cx="11049000" cy="293688"/>
          </a:xfrm>
        </p:spPr>
        <p:txBody>
          <a:bodyPr>
            <a:noAutofit/>
          </a:bodyPr>
          <a:lstStyle>
            <a:lvl1pPr>
              <a:defRPr sz="1400" b="0">
                <a:solidFill>
                  <a:srgbClr val="333333"/>
                </a:solidFill>
              </a:defRPr>
            </a:lvl1pPr>
          </a:lstStyle>
          <a:p>
            <a:pPr lvl="0"/>
            <a:r>
              <a:rPr lang="en-US" dirty="0"/>
              <a:t>Click to edit chart subtitle</a:t>
            </a:r>
          </a:p>
        </p:txBody>
      </p:sp>
      <p:sp>
        <p:nvSpPr>
          <p:cNvPr id="19" name="Text Placeholder 14">
            <a:extLst>
              <a:ext uri="{FF2B5EF4-FFF2-40B4-BE49-F238E27FC236}">
                <a16:creationId xmlns:a16="http://schemas.microsoft.com/office/drawing/2014/main" id="{5098D488-791B-25F8-DC0E-B911DEC846F1}"/>
              </a:ext>
            </a:extLst>
          </p:cNvPr>
          <p:cNvSpPr>
            <a:spLocks noGrp="1"/>
          </p:cNvSpPr>
          <p:nvPr>
            <p:ph type="body" sz="quarter" idx="13" hasCustomPrompt="1"/>
          </p:nvPr>
        </p:nvSpPr>
        <p:spPr>
          <a:xfrm>
            <a:off x="571500" y="6191567"/>
            <a:ext cx="8343901" cy="361634"/>
          </a:xfrm>
        </p:spPr>
        <p:txBody>
          <a:bodyPr lIns="0" tIns="0" rIns="0" bIns="0" anchor="b" anchorCtr="0">
            <a:noAutofit/>
          </a:bodyPr>
          <a:lstStyle>
            <a:lvl1pPr>
              <a:lnSpc>
                <a:spcPct val="100000"/>
              </a:lnSpc>
              <a:spcBef>
                <a:spcPts val="0"/>
              </a:spcBef>
              <a:spcAft>
                <a:spcPts val="200"/>
              </a:spcAft>
              <a:defRPr sz="1200" b="0">
                <a:solidFill>
                  <a:srgbClr val="333333"/>
                </a:solidFill>
              </a:defRPr>
            </a:lvl1pPr>
            <a:lvl2pPr>
              <a:lnSpc>
                <a:spcPct val="100000"/>
              </a:lnSpc>
              <a:defRPr sz="1600"/>
            </a:lvl2pPr>
          </a:lstStyle>
          <a:p>
            <a:pPr lvl="0"/>
            <a:r>
              <a:rPr lang="en-US" dirty="0"/>
              <a:t>Source:</a:t>
            </a:r>
          </a:p>
        </p:txBody>
      </p:sp>
      <p:sp>
        <p:nvSpPr>
          <p:cNvPr id="3" name="Title 1">
            <a:extLst>
              <a:ext uri="{FF2B5EF4-FFF2-40B4-BE49-F238E27FC236}">
                <a16:creationId xmlns:a16="http://schemas.microsoft.com/office/drawing/2014/main" id="{F9229113-011E-D2AB-C39E-7AA9E16F1BDC}"/>
              </a:ext>
            </a:extLst>
          </p:cNvPr>
          <p:cNvSpPr>
            <a:spLocks noGrp="1"/>
          </p:cNvSpPr>
          <p:nvPr>
            <p:ph type="title" hasCustomPrompt="1"/>
          </p:nvPr>
        </p:nvSpPr>
        <p:spPr>
          <a:xfrm>
            <a:off x="571500" y="419100"/>
            <a:ext cx="11049000" cy="914400"/>
          </a:xfrm>
        </p:spPr>
        <p:txBody>
          <a:bodyPr lIns="0" tIns="0" rIns="0" bIns="0" anchor="t" anchorCtr="0">
            <a:noAutofit/>
          </a:bodyPr>
          <a:lstStyle>
            <a:lvl1pPr>
              <a:lnSpc>
                <a:spcPct val="100000"/>
              </a:lnSpc>
              <a:defRPr sz="2800" b="1">
                <a:solidFill>
                  <a:srgbClr val="333333"/>
                </a:solidFill>
              </a:defRPr>
            </a:lvl1pPr>
          </a:lstStyle>
          <a:p>
            <a:r>
              <a:rPr lang="en-US" dirty="0"/>
              <a:t>Click to edit chart title</a:t>
            </a:r>
          </a:p>
        </p:txBody>
      </p:sp>
      <p:sp>
        <p:nvSpPr>
          <p:cNvPr id="6" name="Text Placeholder 4">
            <a:extLst>
              <a:ext uri="{FF2B5EF4-FFF2-40B4-BE49-F238E27FC236}">
                <a16:creationId xmlns:a16="http://schemas.microsoft.com/office/drawing/2014/main" id="{ACDCB92F-27AB-E78D-5C98-8DD191973E99}"/>
              </a:ext>
            </a:extLst>
          </p:cNvPr>
          <p:cNvSpPr>
            <a:spLocks noGrp="1"/>
          </p:cNvSpPr>
          <p:nvPr>
            <p:ph type="body" sz="quarter" idx="19" hasCustomPrompt="1"/>
          </p:nvPr>
        </p:nvSpPr>
        <p:spPr>
          <a:xfrm>
            <a:off x="571500" y="2174875"/>
            <a:ext cx="11049000" cy="3384550"/>
          </a:xfrm>
        </p:spPr>
        <p:txBody>
          <a:bodyPr>
            <a:normAutofit/>
          </a:bodyPr>
          <a:lstStyle>
            <a:lvl1pPr>
              <a:lnSpc>
                <a:spcPct val="100000"/>
              </a:lnSpc>
              <a:defRPr sz="1400"/>
            </a:lvl1pPr>
            <a:lvl2pPr>
              <a:defRPr sz="1400"/>
            </a:lvl2pPr>
            <a:lvl3pPr>
              <a:defRPr sz="1400"/>
            </a:lvl3pPr>
            <a:lvl4pPr>
              <a:defRPr sz="1400"/>
            </a:lvl4pPr>
            <a:lvl5pPr>
              <a:defRPr sz="1400"/>
            </a:lvl5pPr>
          </a:lstStyle>
          <a:p>
            <a:pPr lvl="0"/>
            <a:r>
              <a:rPr lang="en-US" dirty="0"/>
              <a:t>Paste chart that has already been formatted in the chart builder. Please select “Keep Source Formatting” to keep the chart’s correct formatting.</a:t>
            </a:r>
          </a:p>
        </p:txBody>
      </p:sp>
      <p:pic>
        <p:nvPicPr>
          <p:cNvPr id="4" name="Picture 3" descr="A blue and black logo&#10;&#10;Description automatically generated">
            <a:extLst>
              <a:ext uri="{FF2B5EF4-FFF2-40B4-BE49-F238E27FC236}">
                <a16:creationId xmlns:a16="http://schemas.microsoft.com/office/drawing/2014/main" id="{E8A37F85-687E-7BAE-CBCD-765FE36D9D4C}"/>
              </a:ext>
            </a:extLst>
          </p:cNvPr>
          <p:cNvPicPr>
            <a:picLocks noChangeAspect="1"/>
          </p:cNvPicPr>
          <p:nvPr userDrawn="1"/>
        </p:nvPicPr>
        <p:blipFill>
          <a:blip r:embed="rId2"/>
          <a:stretch>
            <a:fillRect/>
          </a:stretch>
        </p:blipFill>
        <p:spPr>
          <a:xfrm>
            <a:off x="11059583" y="6324600"/>
            <a:ext cx="560917" cy="228600"/>
          </a:xfrm>
          <a:prstGeom prst="rect">
            <a:avLst/>
          </a:prstGeom>
        </p:spPr>
      </p:pic>
    </p:spTree>
    <p:extLst>
      <p:ext uri="{BB962C8B-B14F-4D97-AF65-F5344CB8AC3E}">
        <p14:creationId xmlns:p14="http://schemas.microsoft.com/office/powerpoint/2010/main" val="982521279"/>
      </p:ext>
    </p:extLst>
  </p:cSld>
  <p:clrMapOvr>
    <a:masterClrMapping/>
  </p:clrMapOvr>
  <p:extLst>
    <p:ext uri="{DCECCB84-F9BA-43D5-87BE-67443E8EF086}">
      <p15:sldGuideLst xmlns:p15="http://schemas.microsoft.com/office/powerpoint/2012/main">
        <p15:guide id="1" orient="horz" pos="264" userDrawn="1">
          <p15:clr>
            <a:srgbClr val="FBAE40"/>
          </p15:clr>
        </p15:guide>
        <p15:guide id="2" pos="360" userDrawn="1">
          <p15:clr>
            <a:srgbClr val="FBAE40"/>
          </p15:clr>
        </p15:guide>
        <p15:guide id="3" pos="7320" userDrawn="1">
          <p15:clr>
            <a:srgbClr val="FBAE40"/>
          </p15:clr>
        </p15:guide>
        <p15:guide id="4" orient="horz" pos="1056" userDrawn="1">
          <p15:clr>
            <a:srgbClr val="FBAE40"/>
          </p15:clr>
        </p15:guide>
        <p15:guide id="5" orient="horz" pos="840" userDrawn="1">
          <p15:clr>
            <a:srgbClr val="FBAE40"/>
          </p15:clr>
        </p15:guide>
        <p15:guide id="6" orient="horz" pos="4128" userDrawn="1">
          <p15:clr>
            <a:srgbClr val="FBAE40"/>
          </p15:clr>
        </p15:guide>
        <p15:guide id="7" pos="3840" userDrawn="1">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igure only_two columns">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77F600CE-AE25-393A-BAEC-ED9B83ED86AD}"/>
              </a:ext>
            </a:extLst>
          </p:cNvPr>
          <p:cNvCxnSpPr>
            <a:cxnSpLocks/>
          </p:cNvCxnSpPr>
          <p:nvPr userDrawn="1"/>
        </p:nvCxnSpPr>
        <p:spPr>
          <a:xfrm>
            <a:off x="6096000" y="1676400"/>
            <a:ext cx="0" cy="3879849"/>
          </a:xfrm>
          <a:prstGeom prst="line">
            <a:avLst/>
          </a:prstGeom>
          <a:ln w="6350">
            <a:solidFill>
              <a:srgbClr val="474747"/>
            </a:solidFill>
          </a:ln>
        </p:spPr>
        <p:style>
          <a:lnRef idx="1">
            <a:schemeClr val="accent1"/>
          </a:lnRef>
          <a:fillRef idx="0">
            <a:schemeClr val="accent1"/>
          </a:fillRef>
          <a:effectRef idx="0">
            <a:schemeClr val="accent1"/>
          </a:effectRef>
          <a:fontRef idx="minor">
            <a:schemeClr val="tx1"/>
          </a:fontRef>
        </p:style>
      </p:cxnSp>
      <p:sp>
        <p:nvSpPr>
          <p:cNvPr id="22" name="Text Placeholder 14">
            <a:extLst>
              <a:ext uri="{FF2B5EF4-FFF2-40B4-BE49-F238E27FC236}">
                <a16:creationId xmlns:a16="http://schemas.microsoft.com/office/drawing/2014/main" id="{EDEC3572-2D0D-A3F8-491C-3090EC8BB9A3}"/>
              </a:ext>
            </a:extLst>
          </p:cNvPr>
          <p:cNvSpPr>
            <a:spLocks noGrp="1"/>
          </p:cNvSpPr>
          <p:nvPr>
            <p:ph type="body" sz="quarter" idx="13" hasCustomPrompt="1"/>
          </p:nvPr>
        </p:nvSpPr>
        <p:spPr>
          <a:xfrm>
            <a:off x="571500" y="6191567"/>
            <a:ext cx="8343901" cy="361634"/>
          </a:xfrm>
        </p:spPr>
        <p:txBody>
          <a:bodyPr lIns="0" tIns="0" rIns="0" bIns="0" anchor="b" anchorCtr="0">
            <a:noAutofit/>
          </a:bodyPr>
          <a:lstStyle>
            <a:lvl1pPr>
              <a:lnSpc>
                <a:spcPct val="100000"/>
              </a:lnSpc>
              <a:spcBef>
                <a:spcPts val="0"/>
              </a:spcBef>
              <a:spcAft>
                <a:spcPts val="200"/>
              </a:spcAft>
              <a:defRPr sz="1200" b="0">
                <a:solidFill>
                  <a:srgbClr val="333333"/>
                </a:solidFill>
              </a:defRPr>
            </a:lvl1pPr>
            <a:lvl2pPr>
              <a:lnSpc>
                <a:spcPct val="100000"/>
              </a:lnSpc>
              <a:defRPr sz="1600"/>
            </a:lvl2pPr>
          </a:lstStyle>
          <a:p>
            <a:pPr lvl="0"/>
            <a:r>
              <a:rPr lang="en-US" dirty="0"/>
              <a:t>Source:</a:t>
            </a:r>
          </a:p>
        </p:txBody>
      </p:sp>
      <p:sp>
        <p:nvSpPr>
          <p:cNvPr id="7" name="Title 1">
            <a:extLst>
              <a:ext uri="{FF2B5EF4-FFF2-40B4-BE49-F238E27FC236}">
                <a16:creationId xmlns:a16="http://schemas.microsoft.com/office/drawing/2014/main" id="{82B5EEAE-92FE-0FFE-C2A4-930ECDE92D53}"/>
              </a:ext>
            </a:extLst>
          </p:cNvPr>
          <p:cNvSpPr>
            <a:spLocks noGrp="1"/>
          </p:cNvSpPr>
          <p:nvPr>
            <p:ph type="title" hasCustomPrompt="1"/>
          </p:nvPr>
        </p:nvSpPr>
        <p:spPr>
          <a:xfrm>
            <a:off x="571500" y="419100"/>
            <a:ext cx="11049000" cy="914400"/>
          </a:xfrm>
        </p:spPr>
        <p:txBody>
          <a:bodyPr lIns="0" tIns="0" rIns="0" bIns="0" anchor="t" anchorCtr="0">
            <a:noAutofit/>
          </a:bodyPr>
          <a:lstStyle>
            <a:lvl1pPr>
              <a:lnSpc>
                <a:spcPct val="100000"/>
              </a:lnSpc>
              <a:defRPr sz="2800" b="1">
                <a:solidFill>
                  <a:srgbClr val="333333"/>
                </a:solidFill>
              </a:defRPr>
            </a:lvl1pPr>
          </a:lstStyle>
          <a:p>
            <a:r>
              <a:rPr lang="en-US" dirty="0"/>
              <a:t>Click to edit chart title</a:t>
            </a:r>
          </a:p>
        </p:txBody>
      </p:sp>
      <p:sp>
        <p:nvSpPr>
          <p:cNvPr id="10" name="Text Placeholder 12">
            <a:extLst>
              <a:ext uri="{FF2B5EF4-FFF2-40B4-BE49-F238E27FC236}">
                <a16:creationId xmlns:a16="http://schemas.microsoft.com/office/drawing/2014/main" id="{2CE9CFAF-F6BB-782D-FE7B-DA26C6E2EE98}"/>
              </a:ext>
            </a:extLst>
          </p:cNvPr>
          <p:cNvSpPr>
            <a:spLocks noGrp="1"/>
          </p:cNvSpPr>
          <p:nvPr>
            <p:ph type="body" sz="quarter" idx="18" hasCustomPrompt="1"/>
          </p:nvPr>
        </p:nvSpPr>
        <p:spPr>
          <a:xfrm>
            <a:off x="571500" y="1676400"/>
            <a:ext cx="5014859" cy="293688"/>
          </a:xfrm>
        </p:spPr>
        <p:txBody>
          <a:bodyPr>
            <a:noAutofit/>
          </a:bodyPr>
          <a:lstStyle>
            <a:lvl1pPr>
              <a:defRPr sz="1400" b="0">
                <a:solidFill>
                  <a:srgbClr val="333333"/>
                </a:solidFill>
              </a:defRPr>
            </a:lvl1pPr>
          </a:lstStyle>
          <a:p>
            <a:pPr lvl="0"/>
            <a:r>
              <a:rPr lang="en-US" dirty="0"/>
              <a:t>Click to edit chart subtitle</a:t>
            </a:r>
          </a:p>
        </p:txBody>
      </p:sp>
      <p:sp>
        <p:nvSpPr>
          <p:cNvPr id="12" name="Text Placeholder 12">
            <a:extLst>
              <a:ext uri="{FF2B5EF4-FFF2-40B4-BE49-F238E27FC236}">
                <a16:creationId xmlns:a16="http://schemas.microsoft.com/office/drawing/2014/main" id="{78B14E2D-8081-437F-B858-B45896AD4EB9}"/>
              </a:ext>
            </a:extLst>
          </p:cNvPr>
          <p:cNvSpPr>
            <a:spLocks noGrp="1"/>
          </p:cNvSpPr>
          <p:nvPr>
            <p:ph type="body" sz="quarter" idx="21" hasCustomPrompt="1"/>
          </p:nvPr>
        </p:nvSpPr>
        <p:spPr>
          <a:xfrm>
            <a:off x="6594613" y="1676400"/>
            <a:ext cx="5014859" cy="293688"/>
          </a:xfrm>
        </p:spPr>
        <p:txBody>
          <a:bodyPr>
            <a:noAutofit/>
          </a:bodyPr>
          <a:lstStyle>
            <a:lvl1pPr>
              <a:defRPr sz="1400" b="0">
                <a:solidFill>
                  <a:srgbClr val="333333"/>
                </a:solidFill>
              </a:defRPr>
            </a:lvl1pPr>
          </a:lstStyle>
          <a:p>
            <a:pPr lvl="0"/>
            <a:r>
              <a:rPr lang="en-US" dirty="0"/>
              <a:t>Click to edit chart subtitle</a:t>
            </a:r>
          </a:p>
        </p:txBody>
      </p:sp>
      <p:sp>
        <p:nvSpPr>
          <p:cNvPr id="3" name="Text Placeholder 4">
            <a:extLst>
              <a:ext uri="{FF2B5EF4-FFF2-40B4-BE49-F238E27FC236}">
                <a16:creationId xmlns:a16="http://schemas.microsoft.com/office/drawing/2014/main" id="{B7C540C3-761B-7712-BE97-3D99961AF600}"/>
              </a:ext>
            </a:extLst>
          </p:cNvPr>
          <p:cNvSpPr>
            <a:spLocks noGrp="1"/>
          </p:cNvSpPr>
          <p:nvPr>
            <p:ph type="body" sz="quarter" idx="19" hasCustomPrompt="1"/>
          </p:nvPr>
        </p:nvSpPr>
        <p:spPr>
          <a:xfrm>
            <a:off x="571500" y="2174875"/>
            <a:ext cx="5014853" cy="3384550"/>
          </a:xfrm>
        </p:spPr>
        <p:txBody>
          <a:bodyPr>
            <a:normAutofit/>
          </a:bodyPr>
          <a:lstStyle>
            <a:lvl1pPr>
              <a:lnSpc>
                <a:spcPct val="100000"/>
              </a:lnSpc>
              <a:defRPr sz="1400"/>
            </a:lvl1pPr>
            <a:lvl2pPr>
              <a:defRPr sz="1400"/>
            </a:lvl2pPr>
            <a:lvl3pPr>
              <a:defRPr sz="1400"/>
            </a:lvl3pPr>
            <a:lvl4pPr>
              <a:defRPr sz="1400"/>
            </a:lvl4pPr>
            <a:lvl5pPr>
              <a:defRPr sz="1400"/>
            </a:lvl5pPr>
          </a:lstStyle>
          <a:p>
            <a:pPr lvl="0"/>
            <a:r>
              <a:rPr lang="en-US" dirty="0"/>
              <a:t>Paste chart that has already been formatted in the chart builder. Please select “Keep Source Formatting” to keep the chart’s correct formatting.</a:t>
            </a:r>
          </a:p>
        </p:txBody>
      </p:sp>
      <p:sp>
        <p:nvSpPr>
          <p:cNvPr id="6" name="Text Placeholder 4">
            <a:extLst>
              <a:ext uri="{FF2B5EF4-FFF2-40B4-BE49-F238E27FC236}">
                <a16:creationId xmlns:a16="http://schemas.microsoft.com/office/drawing/2014/main" id="{27A2AC71-4DD6-9DC7-1C6A-371F4DDD7D31}"/>
              </a:ext>
            </a:extLst>
          </p:cNvPr>
          <p:cNvSpPr>
            <a:spLocks noGrp="1"/>
          </p:cNvSpPr>
          <p:nvPr>
            <p:ph type="body" sz="quarter" idx="22" hasCustomPrompt="1"/>
          </p:nvPr>
        </p:nvSpPr>
        <p:spPr>
          <a:xfrm>
            <a:off x="6604437" y="2174875"/>
            <a:ext cx="5014853" cy="3384550"/>
          </a:xfrm>
        </p:spPr>
        <p:txBody>
          <a:bodyPr>
            <a:normAutofit/>
          </a:bodyPr>
          <a:lstStyle>
            <a:lvl1pPr>
              <a:lnSpc>
                <a:spcPct val="100000"/>
              </a:lnSpc>
              <a:defRPr sz="1400"/>
            </a:lvl1pPr>
            <a:lvl2pPr>
              <a:defRPr sz="1400"/>
            </a:lvl2pPr>
            <a:lvl3pPr>
              <a:defRPr sz="1400"/>
            </a:lvl3pPr>
            <a:lvl4pPr>
              <a:defRPr sz="1400"/>
            </a:lvl4pPr>
            <a:lvl5pPr>
              <a:defRPr sz="1400"/>
            </a:lvl5pPr>
          </a:lstStyle>
          <a:p>
            <a:pPr lvl="0"/>
            <a:r>
              <a:rPr lang="en-US" dirty="0"/>
              <a:t>Paste chart that has already been formatted in the chart builder. Please select “Keep Source Formatting” to keep the chart’s correct formatting.</a:t>
            </a:r>
          </a:p>
        </p:txBody>
      </p:sp>
      <p:pic>
        <p:nvPicPr>
          <p:cNvPr id="2" name="Picture 1" descr="A blue and black logo&#10;&#10;Description automatically generated">
            <a:extLst>
              <a:ext uri="{FF2B5EF4-FFF2-40B4-BE49-F238E27FC236}">
                <a16:creationId xmlns:a16="http://schemas.microsoft.com/office/drawing/2014/main" id="{0136014D-4B0F-E16C-6B7A-360D4C49E2FB}"/>
              </a:ext>
            </a:extLst>
          </p:cNvPr>
          <p:cNvPicPr>
            <a:picLocks noChangeAspect="1"/>
          </p:cNvPicPr>
          <p:nvPr userDrawn="1"/>
        </p:nvPicPr>
        <p:blipFill>
          <a:blip r:embed="rId2"/>
          <a:stretch>
            <a:fillRect/>
          </a:stretch>
        </p:blipFill>
        <p:spPr>
          <a:xfrm>
            <a:off x="11059583" y="6324600"/>
            <a:ext cx="560917" cy="228600"/>
          </a:xfrm>
          <a:prstGeom prst="rect">
            <a:avLst/>
          </a:prstGeom>
        </p:spPr>
      </p:pic>
    </p:spTree>
    <p:extLst>
      <p:ext uri="{BB962C8B-B14F-4D97-AF65-F5344CB8AC3E}">
        <p14:creationId xmlns:p14="http://schemas.microsoft.com/office/powerpoint/2010/main" val="1755455497"/>
      </p:ext>
    </p:extLst>
  </p:cSld>
  <p:clrMapOvr>
    <a:masterClrMapping/>
  </p:clrMapOvr>
  <p:extLst>
    <p:ext uri="{DCECCB84-F9BA-43D5-87BE-67443E8EF086}">
      <p15:sldGuideLst xmlns:p15="http://schemas.microsoft.com/office/powerpoint/2012/main">
        <p15:guide id="1" orient="horz" pos="264" userDrawn="1">
          <p15:clr>
            <a:srgbClr val="FBAE40"/>
          </p15:clr>
        </p15:guide>
        <p15:guide id="2" pos="360" userDrawn="1">
          <p15:clr>
            <a:srgbClr val="FBAE40"/>
          </p15:clr>
        </p15:guide>
        <p15:guide id="3" pos="7320" userDrawn="1">
          <p15:clr>
            <a:srgbClr val="FBAE40"/>
          </p15:clr>
        </p15:guide>
        <p15:guide id="4" orient="horz" pos="1056" userDrawn="1">
          <p15:clr>
            <a:srgbClr val="FBAE40"/>
          </p15:clr>
        </p15:guide>
        <p15:guide id="5" orient="horz" pos="840" userDrawn="1">
          <p15:clr>
            <a:srgbClr val="FBAE40"/>
          </p15:clr>
        </p15:guide>
        <p15:guide id="6" orient="horz" pos="4128" userDrawn="1">
          <p15:clr>
            <a:srgbClr val="FBAE40"/>
          </p15:clr>
        </p15:guide>
        <p15:guide id="7" pos="3840" userDrawn="1">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gure and Text">
    <p:spTree>
      <p:nvGrpSpPr>
        <p:cNvPr id="1" name=""/>
        <p:cNvGrpSpPr/>
        <p:nvPr/>
      </p:nvGrpSpPr>
      <p:grpSpPr>
        <a:xfrm>
          <a:off x="0" y="0"/>
          <a:ext cx="0" cy="0"/>
          <a:chOff x="0" y="0"/>
          <a:chExt cx="0" cy="0"/>
        </a:xfrm>
      </p:grpSpPr>
      <p:sp>
        <p:nvSpPr>
          <p:cNvPr id="18" name="Text Placeholder 14">
            <a:extLst>
              <a:ext uri="{FF2B5EF4-FFF2-40B4-BE49-F238E27FC236}">
                <a16:creationId xmlns:a16="http://schemas.microsoft.com/office/drawing/2014/main" id="{78826B8E-9582-5216-6DEF-FEBF56AC3163}"/>
              </a:ext>
            </a:extLst>
          </p:cNvPr>
          <p:cNvSpPr>
            <a:spLocks noGrp="1"/>
          </p:cNvSpPr>
          <p:nvPr>
            <p:ph type="body" sz="quarter" idx="20" hasCustomPrompt="1"/>
          </p:nvPr>
        </p:nvSpPr>
        <p:spPr>
          <a:xfrm>
            <a:off x="7595271" y="1676399"/>
            <a:ext cx="4025229" cy="3879849"/>
          </a:xfrm>
        </p:spPr>
        <p:txBody>
          <a:bodyPr lIns="0" tIns="0" rIns="0" bIns="0">
            <a:noAutofit/>
          </a:bodyPr>
          <a:lstStyle>
            <a:lvl1pPr>
              <a:lnSpc>
                <a:spcPct val="100000"/>
              </a:lnSpc>
              <a:defRPr sz="1600">
                <a:solidFill>
                  <a:srgbClr val="333333"/>
                </a:solidFill>
              </a:defRPr>
            </a:lvl1pPr>
            <a:lvl2pPr marL="457200" indent="-228600">
              <a:lnSpc>
                <a:spcPct val="100000"/>
              </a:lnSpc>
              <a:spcBef>
                <a:spcPts val="1000"/>
              </a:spcBef>
              <a:tabLst/>
              <a:defRPr sz="1400"/>
            </a:lvl2pPr>
          </a:lstStyle>
          <a:p>
            <a:pPr lvl="0"/>
            <a:r>
              <a:rPr lang="en-US" dirty="0"/>
              <a:t>Please use the shortcut Ctrl + Alt + V + Unformatted Text (Windows) or Command + Option + Shift + V (Mac) to paste only plain text to match the template’s style.</a:t>
            </a:r>
          </a:p>
          <a:p>
            <a:pPr lvl="1"/>
            <a:r>
              <a:rPr lang="en-US" dirty="0"/>
              <a:t>Item 1</a:t>
            </a:r>
          </a:p>
          <a:p>
            <a:pPr lvl="1"/>
            <a:r>
              <a:rPr lang="en-US" dirty="0"/>
              <a:t>Item 2</a:t>
            </a:r>
          </a:p>
          <a:p>
            <a:pPr lvl="1"/>
            <a:r>
              <a:rPr lang="en-US" dirty="0"/>
              <a:t>Item 3</a:t>
            </a:r>
          </a:p>
          <a:p>
            <a:pPr lvl="1"/>
            <a:r>
              <a:rPr lang="en-US" dirty="0"/>
              <a:t>Item 4</a:t>
            </a:r>
          </a:p>
        </p:txBody>
      </p:sp>
      <p:sp>
        <p:nvSpPr>
          <p:cNvPr id="14" name="Title 1">
            <a:extLst>
              <a:ext uri="{FF2B5EF4-FFF2-40B4-BE49-F238E27FC236}">
                <a16:creationId xmlns:a16="http://schemas.microsoft.com/office/drawing/2014/main" id="{FADB88CD-40BB-564F-1C51-6650D630E4DC}"/>
              </a:ext>
            </a:extLst>
          </p:cNvPr>
          <p:cNvSpPr>
            <a:spLocks noGrp="1"/>
          </p:cNvSpPr>
          <p:nvPr>
            <p:ph type="title" hasCustomPrompt="1"/>
          </p:nvPr>
        </p:nvSpPr>
        <p:spPr>
          <a:xfrm>
            <a:off x="571500" y="419100"/>
            <a:ext cx="11049000" cy="914400"/>
          </a:xfrm>
        </p:spPr>
        <p:txBody>
          <a:bodyPr lIns="0" tIns="0" rIns="0" bIns="0" anchor="t" anchorCtr="0">
            <a:noAutofit/>
          </a:bodyPr>
          <a:lstStyle>
            <a:lvl1pPr>
              <a:lnSpc>
                <a:spcPct val="100000"/>
              </a:lnSpc>
              <a:defRPr sz="2800" b="1">
                <a:solidFill>
                  <a:srgbClr val="333333"/>
                </a:solidFill>
              </a:defRPr>
            </a:lvl1pPr>
          </a:lstStyle>
          <a:p>
            <a:r>
              <a:rPr lang="en-US" dirty="0"/>
              <a:t>Click to edit chart title</a:t>
            </a:r>
          </a:p>
        </p:txBody>
      </p:sp>
      <p:sp>
        <p:nvSpPr>
          <p:cNvPr id="17" name="Rectangle 16">
            <a:extLst>
              <a:ext uri="{FF2B5EF4-FFF2-40B4-BE49-F238E27FC236}">
                <a16:creationId xmlns:a16="http://schemas.microsoft.com/office/drawing/2014/main" id="{A5FA5074-89FC-C2CF-781B-D4B45051B55B}"/>
              </a:ext>
            </a:extLst>
          </p:cNvPr>
          <p:cNvSpPr/>
          <p:nvPr userDrawn="1"/>
        </p:nvSpPr>
        <p:spPr>
          <a:xfrm>
            <a:off x="11811706" y="6324601"/>
            <a:ext cx="380294" cy="228600"/>
          </a:xfrm>
          <a:prstGeom prst="rect">
            <a:avLst/>
          </a:prstGeom>
          <a:solidFill>
            <a:srgbClr val="E5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0" name="Text Placeholder 14">
            <a:extLst>
              <a:ext uri="{FF2B5EF4-FFF2-40B4-BE49-F238E27FC236}">
                <a16:creationId xmlns:a16="http://schemas.microsoft.com/office/drawing/2014/main" id="{F7A06399-CA6B-56FB-9775-0B9E0E9154F0}"/>
              </a:ext>
            </a:extLst>
          </p:cNvPr>
          <p:cNvSpPr>
            <a:spLocks noGrp="1"/>
          </p:cNvSpPr>
          <p:nvPr>
            <p:ph type="body" sz="quarter" idx="13" hasCustomPrompt="1"/>
          </p:nvPr>
        </p:nvSpPr>
        <p:spPr>
          <a:xfrm>
            <a:off x="571500" y="6191567"/>
            <a:ext cx="8343901" cy="361634"/>
          </a:xfrm>
        </p:spPr>
        <p:txBody>
          <a:bodyPr lIns="0" tIns="0" rIns="0" bIns="0" anchor="b" anchorCtr="0">
            <a:noAutofit/>
          </a:bodyPr>
          <a:lstStyle>
            <a:lvl1pPr>
              <a:lnSpc>
                <a:spcPct val="100000"/>
              </a:lnSpc>
              <a:spcBef>
                <a:spcPts val="0"/>
              </a:spcBef>
              <a:spcAft>
                <a:spcPts val="200"/>
              </a:spcAft>
              <a:defRPr sz="1200" b="0">
                <a:solidFill>
                  <a:srgbClr val="333333"/>
                </a:solidFill>
              </a:defRPr>
            </a:lvl1pPr>
            <a:lvl2pPr>
              <a:lnSpc>
                <a:spcPct val="100000"/>
              </a:lnSpc>
              <a:defRPr sz="1600"/>
            </a:lvl2pPr>
          </a:lstStyle>
          <a:p>
            <a:pPr lvl="0"/>
            <a:r>
              <a:rPr lang="en-US" dirty="0"/>
              <a:t>Source:</a:t>
            </a:r>
          </a:p>
        </p:txBody>
      </p:sp>
      <p:sp>
        <p:nvSpPr>
          <p:cNvPr id="21" name="Slide Number Placeholder 11">
            <a:extLst>
              <a:ext uri="{FF2B5EF4-FFF2-40B4-BE49-F238E27FC236}">
                <a16:creationId xmlns:a16="http://schemas.microsoft.com/office/drawing/2014/main" id="{D323B26C-A339-2C9D-B194-7FB89B9BE5E3}"/>
              </a:ext>
            </a:extLst>
          </p:cNvPr>
          <p:cNvSpPr>
            <a:spLocks noGrp="1"/>
          </p:cNvSpPr>
          <p:nvPr>
            <p:ph type="sldNum" sz="quarter" idx="16"/>
          </p:nvPr>
        </p:nvSpPr>
        <p:spPr>
          <a:xfrm>
            <a:off x="11811706" y="6324600"/>
            <a:ext cx="208429" cy="228600"/>
          </a:xfrm>
          <a:prstGeom prst="rect">
            <a:avLst/>
          </a:prstGeom>
        </p:spPr>
        <p:txBody>
          <a:bodyPr lIns="0" tIns="0" rIns="0" bIns="0" anchor="ctr" anchorCtr="0">
            <a:noAutofit/>
          </a:bodyPr>
          <a:lstStyle>
            <a:lvl1pPr algn="r">
              <a:defRPr sz="1000">
                <a:solidFill>
                  <a:srgbClr val="474747"/>
                </a:solidFill>
              </a:defRPr>
            </a:lvl1pPr>
          </a:lstStyle>
          <a:p>
            <a:fld id="{D16142A5-CEFE-874B-8101-CFF9315223E2}" type="slidenum">
              <a:rPr lang="en-US" smtClean="0"/>
              <a:pPr/>
              <a:t>‹#›</a:t>
            </a:fld>
            <a:endParaRPr lang="en-US" dirty="0"/>
          </a:p>
        </p:txBody>
      </p:sp>
      <p:sp>
        <p:nvSpPr>
          <p:cNvPr id="3" name="Text Placeholder 12">
            <a:extLst>
              <a:ext uri="{FF2B5EF4-FFF2-40B4-BE49-F238E27FC236}">
                <a16:creationId xmlns:a16="http://schemas.microsoft.com/office/drawing/2014/main" id="{1113DB9A-2783-847E-A5E2-4AC010CE1D1D}"/>
              </a:ext>
            </a:extLst>
          </p:cNvPr>
          <p:cNvSpPr>
            <a:spLocks noGrp="1"/>
          </p:cNvSpPr>
          <p:nvPr>
            <p:ph type="body" sz="quarter" idx="18" hasCustomPrompt="1"/>
          </p:nvPr>
        </p:nvSpPr>
        <p:spPr>
          <a:xfrm>
            <a:off x="571500" y="1676400"/>
            <a:ext cx="6515100" cy="293688"/>
          </a:xfrm>
        </p:spPr>
        <p:txBody>
          <a:bodyPr>
            <a:noAutofit/>
          </a:bodyPr>
          <a:lstStyle>
            <a:lvl1pPr>
              <a:defRPr sz="1400" b="0">
                <a:solidFill>
                  <a:srgbClr val="333333"/>
                </a:solidFill>
              </a:defRPr>
            </a:lvl1pPr>
          </a:lstStyle>
          <a:p>
            <a:pPr lvl="0"/>
            <a:r>
              <a:rPr lang="en-US" dirty="0"/>
              <a:t>Click to edit chart subtitle</a:t>
            </a:r>
          </a:p>
        </p:txBody>
      </p:sp>
      <p:sp>
        <p:nvSpPr>
          <p:cNvPr id="5" name="Text Placeholder 4">
            <a:extLst>
              <a:ext uri="{FF2B5EF4-FFF2-40B4-BE49-F238E27FC236}">
                <a16:creationId xmlns:a16="http://schemas.microsoft.com/office/drawing/2014/main" id="{375F6477-4D5E-C39C-70C8-1DE7803F601B}"/>
              </a:ext>
            </a:extLst>
          </p:cNvPr>
          <p:cNvSpPr>
            <a:spLocks noGrp="1"/>
          </p:cNvSpPr>
          <p:nvPr>
            <p:ph type="body" sz="quarter" idx="19" hasCustomPrompt="1"/>
          </p:nvPr>
        </p:nvSpPr>
        <p:spPr>
          <a:xfrm>
            <a:off x="571500" y="2174875"/>
            <a:ext cx="6515100" cy="3384550"/>
          </a:xfrm>
        </p:spPr>
        <p:txBody>
          <a:bodyPr>
            <a:normAutofit/>
          </a:bodyPr>
          <a:lstStyle>
            <a:lvl1pPr>
              <a:lnSpc>
                <a:spcPct val="100000"/>
              </a:lnSpc>
              <a:defRPr sz="1400"/>
            </a:lvl1pPr>
            <a:lvl2pPr>
              <a:defRPr sz="1400"/>
            </a:lvl2pPr>
            <a:lvl3pPr>
              <a:defRPr sz="1400"/>
            </a:lvl3pPr>
            <a:lvl4pPr>
              <a:defRPr sz="1400"/>
            </a:lvl4pPr>
            <a:lvl5pPr>
              <a:defRPr sz="1400"/>
            </a:lvl5pPr>
          </a:lstStyle>
          <a:p>
            <a:pPr lvl="0"/>
            <a:r>
              <a:rPr lang="en-US" dirty="0"/>
              <a:t>Paste chart that has already been formatted in the chart builder. Please select “Keep Source Formatting” to keep the chart’s correct formatting.</a:t>
            </a:r>
          </a:p>
        </p:txBody>
      </p:sp>
      <p:pic>
        <p:nvPicPr>
          <p:cNvPr id="4" name="Picture 3" descr="A blue and black logo&#10;&#10;Description automatically generated">
            <a:extLst>
              <a:ext uri="{FF2B5EF4-FFF2-40B4-BE49-F238E27FC236}">
                <a16:creationId xmlns:a16="http://schemas.microsoft.com/office/drawing/2014/main" id="{2E4A834B-CF30-BFAD-E36B-6EF021281DA3}"/>
              </a:ext>
            </a:extLst>
          </p:cNvPr>
          <p:cNvPicPr>
            <a:picLocks noChangeAspect="1"/>
          </p:cNvPicPr>
          <p:nvPr userDrawn="1"/>
        </p:nvPicPr>
        <p:blipFill>
          <a:blip r:embed="rId2"/>
          <a:stretch>
            <a:fillRect/>
          </a:stretch>
        </p:blipFill>
        <p:spPr>
          <a:xfrm>
            <a:off x="11059583" y="6324600"/>
            <a:ext cx="560917" cy="228600"/>
          </a:xfrm>
          <a:prstGeom prst="rect">
            <a:avLst/>
          </a:prstGeom>
        </p:spPr>
      </p:pic>
    </p:spTree>
    <p:extLst>
      <p:ext uri="{BB962C8B-B14F-4D97-AF65-F5344CB8AC3E}">
        <p14:creationId xmlns:p14="http://schemas.microsoft.com/office/powerpoint/2010/main" val="3528657337"/>
      </p:ext>
    </p:extLst>
  </p:cSld>
  <p:clrMapOvr>
    <a:masterClrMapping/>
  </p:clrMapOvr>
  <p:extLst>
    <p:ext uri="{DCECCB84-F9BA-43D5-87BE-67443E8EF086}">
      <p15:sldGuideLst xmlns:p15="http://schemas.microsoft.com/office/powerpoint/2012/main">
        <p15:guide id="1" orient="horz" pos="264" userDrawn="1">
          <p15:clr>
            <a:srgbClr val="FBAE40"/>
          </p15:clr>
        </p15:guide>
        <p15:guide id="2" pos="360" userDrawn="1">
          <p15:clr>
            <a:srgbClr val="FBAE40"/>
          </p15:clr>
        </p15:guide>
        <p15:guide id="3" pos="7320" userDrawn="1">
          <p15:clr>
            <a:srgbClr val="FBAE40"/>
          </p15:clr>
        </p15:guide>
        <p15:guide id="4" orient="horz" pos="1056" userDrawn="1">
          <p15:clr>
            <a:srgbClr val="FBAE40"/>
          </p15:clr>
        </p15:guide>
        <p15:guide id="5" orient="horz" pos="840" userDrawn="1">
          <p15:clr>
            <a:srgbClr val="FBAE40"/>
          </p15:clr>
        </p15:guide>
        <p15:guide id="6" orient="horz" pos="4128" userDrawn="1">
          <p15:clr>
            <a:srgbClr val="FBAE40"/>
          </p15:clr>
        </p15:guide>
        <p15:guide id="7" pos="3840" userDrawn="1">
          <p15:clr>
            <a:srgbClr val="A4A3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gure and Text_three columns">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7BA3B545-6E00-043C-EB41-143329F97BE6}"/>
              </a:ext>
            </a:extLst>
          </p:cNvPr>
          <p:cNvCxnSpPr>
            <a:cxnSpLocks/>
          </p:cNvCxnSpPr>
          <p:nvPr userDrawn="1"/>
        </p:nvCxnSpPr>
        <p:spPr>
          <a:xfrm>
            <a:off x="4163384" y="1676400"/>
            <a:ext cx="0" cy="3996813"/>
          </a:xfrm>
          <a:prstGeom prst="line">
            <a:avLst/>
          </a:prstGeom>
          <a:ln w="6350">
            <a:solidFill>
              <a:srgbClr val="474747"/>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3242676-99BC-D2EA-9342-E8DE0186AB7D}"/>
              </a:ext>
            </a:extLst>
          </p:cNvPr>
          <p:cNvCxnSpPr>
            <a:cxnSpLocks/>
          </p:cNvCxnSpPr>
          <p:nvPr userDrawn="1"/>
        </p:nvCxnSpPr>
        <p:spPr>
          <a:xfrm>
            <a:off x="8013490" y="1676400"/>
            <a:ext cx="0" cy="3996813"/>
          </a:xfrm>
          <a:prstGeom prst="line">
            <a:avLst/>
          </a:prstGeom>
          <a:ln w="6350">
            <a:solidFill>
              <a:srgbClr val="474747"/>
            </a:solidFill>
          </a:ln>
        </p:spPr>
        <p:style>
          <a:lnRef idx="1">
            <a:schemeClr val="accent1"/>
          </a:lnRef>
          <a:fillRef idx="0">
            <a:schemeClr val="accent1"/>
          </a:fillRef>
          <a:effectRef idx="0">
            <a:schemeClr val="accent1"/>
          </a:effectRef>
          <a:fontRef idx="minor">
            <a:schemeClr val="tx1"/>
          </a:fontRef>
        </p:style>
      </p:cxnSp>
      <p:sp>
        <p:nvSpPr>
          <p:cNvPr id="7" name="Text Placeholder 14">
            <a:extLst>
              <a:ext uri="{FF2B5EF4-FFF2-40B4-BE49-F238E27FC236}">
                <a16:creationId xmlns:a16="http://schemas.microsoft.com/office/drawing/2014/main" id="{EC3793F2-DD5C-23E3-44B4-3F0BEF60ECFB}"/>
              </a:ext>
            </a:extLst>
          </p:cNvPr>
          <p:cNvSpPr>
            <a:spLocks noGrp="1"/>
          </p:cNvSpPr>
          <p:nvPr>
            <p:ph type="body" sz="quarter" idx="10" hasCustomPrompt="1"/>
          </p:nvPr>
        </p:nvSpPr>
        <p:spPr>
          <a:xfrm>
            <a:off x="571500" y="4190999"/>
            <a:ext cx="3337553" cy="1466831"/>
          </a:xfrm>
        </p:spPr>
        <p:txBody>
          <a:bodyPr lIns="0" tIns="0" rIns="0" bIns="0">
            <a:noAutofit/>
          </a:bodyPr>
          <a:lstStyle>
            <a:lvl1pPr>
              <a:lnSpc>
                <a:spcPct val="100000"/>
              </a:lnSpc>
              <a:defRPr sz="1400"/>
            </a:lvl1pPr>
            <a:lvl2pPr>
              <a:lnSpc>
                <a:spcPct val="100000"/>
              </a:lnSpc>
              <a:defRPr sz="1600"/>
            </a:lvl2pPr>
          </a:lstStyle>
          <a:p>
            <a:pPr lvl="0"/>
            <a:r>
              <a:rPr lang="en-US" dirty="0"/>
              <a:t>Please use the shortcut Ctrl + Alt + V + Unformatted Text (Windows) or Command + Option + Shift + V (Mac) to paste only plain text to match the template’s style. </a:t>
            </a:r>
          </a:p>
          <a:p>
            <a:pPr lvl="0"/>
            <a:endParaRPr lang="en-US" dirty="0"/>
          </a:p>
        </p:txBody>
      </p:sp>
      <p:sp>
        <p:nvSpPr>
          <p:cNvPr id="17" name="Text Placeholder 14">
            <a:extLst>
              <a:ext uri="{FF2B5EF4-FFF2-40B4-BE49-F238E27FC236}">
                <a16:creationId xmlns:a16="http://schemas.microsoft.com/office/drawing/2014/main" id="{6F8CC93F-30E5-44D5-6626-742C914D7E9D}"/>
              </a:ext>
            </a:extLst>
          </p:cNvPr>
          <p:cNvSpPr>
            <a:spLocks noGrp="1"/>
          </p:cNvSpPr>
          <p:nvPr>
            <p:ph type="body" sz="quarter" idx="19" hasCustomPrompt="1"/>
          </p:nvPr>
        </p:nvSpPr>
        <p:spPr>
          <a:xfrm>
            <a:off x="4419600" y="4190999"/>
            <a:ext cx="3337553" cy="1466831"/>
          </a:xfrm>
        </p:spPr>
        <p:txBody>
          <a:bodyPr lIns="0" tIns="0" rIns="0" bIns="0">
            <a:noAutofit/>
          </a:bodyPr>
          <a:lstStyle>
            <a:lvl1pPr>
              <a:lnSpc>
                <a:spcPct val="100000"/>
              </a:lnSpc>
              <a:defRPr sz="1400"/>
            </a:lvl1pPr>
            <a:lvl2pPr>
              <a:lnSpc>
                <a:spcPct val="100000"/>
              </a:lnSpc>
              <a:defRPr sz="1600"/>
            </a:lvl2pPr>
          </a:lstStyle>
          <a:p>
            <a:pPr lvl="0"/>
            <a:r>
              <a:rPr lang="en-US" dirty="0"/>
              <a:t>Click to edit text</a:t>
            </a:r>
          </a:p>
          <a:p>
            <a:pPr lvl="0"/>
            <a:endParaRPr lang="en-US" dirty="0"/>
          </a:p>
        </p:txBody>
      </p:sp>
      <p:sp>
        <p:nvSpPr>
          <p:cNvPr id="19" name="Text Placeholder 14">
            <a:extLst>
              <a:ext uri="{FF2B5EF4-FFF2-40B4-BE49-F238E27FC236}">
                <a16:creationId xmlns:a16="http://schemas.microsoft.com/office/drawing/2014/main" id="{87C066E0-4847-1188-463F-B93774C2F901}"/>
              </a:ext>
            </a:extLst>
          </p:cNvPr>
          <p:cNvSpPr>
            <a:spLocks noGrp="1"/>
          </p:cNvSpPr>
          <p:nvPr>
            <p:ph type="body" sz="quarter" idx="21" hasCustomPrompt="1"/>
          </p:nvPr>
        </p:nvSpPr>
        <p:spPr>
          <a:xfrm>
            <a:off x="8280400" y="4190999"/>
            <a:ext cx="3337553" cy="1466831"/>
          </a:xfrm>
        </p:spPr>
        <p:txBody>
          <a:bodyPr lIns="0" tIns="0" rIns="0" bIns="0">
            <a:noAutofit/>
          </a:bodyPr>
          <a:lstStyle>
            <a:lvl1pPr>
              <a:lnSpc>
                <a:spcPct val="100000"/>
              </a:lnSpc>
              <a:defRPr sz="1400"/>
            </a:lvl1pPr>
            <a:lvl2pPr>
              <a:lnSpc>
                <a:spcPct val="100000"/>
              </a:lnSpc>
              <a:defRPr sz="1600"/>
            </a:lvl2pPr>
          </a:lstStyle>
          <a:p>
            <a:pPr lvl="0"/>
            <a:r>
              <a:rPr lang="en-US" dirty="0"/>
              <a:t>Click to edit text</a:t>
            </a:r>
          </a:p>
          <a:p>
            <a:pPr lvl="0"/>
            <a:endParaRPr lang="en-US" dirty="0"/>
          </a:p>
        </p:txBody>
      </p:sp>
      <p:sp>
        <p:nvSpPr>
          <p:cNvPr id="22" name="Title 1">
            <a:extLst>
              <a:ext uri="{FF2B5EF4-FFF2-40B4-BE49-F238E27FC236}">
                <a16:creationId xmlns:a16="http://schemas.microsoft.com/office/drawing/2014/main" id="{14E52137-5E48-AE33-EF98-A7EC1A8BCCF3}"/>
              </a:ext>
            </a:extLst>
          </p:cNvPr>
          <p:cNvSpPr>
            <a:spLocks noGrp="1"/>
          </p:cNvSpPr>
          <p:nvPr>
            <p:ph type="title" hasCustomPrompt="1"/>
          </p:nvPr>
        </p:nvSpPr>
        <p:spPr>
          <a:xfrm>
            <a:off x="571500" y="419100"/>
            <a:ext cx="11049000" cy="914400"/>
          </a:xfrm>
        </p:spPr>
        <p:txBody>
          <a:bodyPr lIns="0" tIns="0" rIns="0" bIns="0" anchor="t" anchorCtr="0">
            <a:noAutofit/>
          </a:bodyPr>
          <a:lstStyle>
            <a:lvl1pPr>
              <a:lnSpc>
                <a:spcPct val="100000"/>
              </a:lnSpc>
              <a:defRPr sz="2800" b="1">
                <a:solidFill>
                  <a:srgbClr val="333333"/>
                </a:solidFill>
              </a:defRPr>
            </a:lvl1pPr>
          </a:lstStyle>
          <a:p>
            <a:r>
              <a:rPr lang="en-US" dirty="0"/>
              <a:t>Click to edit title</a:t>
            </a:r>
          </a:p>
        </p:txBody>
      </p:sp>
      <p:sp>
        <p:nvSpPr>
          <p:cNvPr id="26" name="Rectangle 25">
            <a:extLst>
              <a:ext uri="{FF2B5EF4-FFF2-40B4-BE49-F238E27FC236}">
                <a16:creationId xmlns:a16="http://schemas.microsoft.com/office/drawing/2014/main" id="{93D8F8F6-0719-3D21-0C08-394AEDEBAAA9}"/>
              </a:ext>
            </a:extLst>
          </p:cNvPr>
          <p:cNvSpPr/>
          <p:nvPr userDrawn="1"/>
        </p:nvSpPr>
        <p:spPr>
          <a:xfrm>
            <a:off x="11811706" y="6324601"/>
            <a:ext cx="380294" cy="228600"/>
          </a:xfrm>
          <a:prstGeom prst="rect">
            <a:avLst/>
          </a:prstGeom>
          <a:solidFill>
            <a:srgbClr val="E5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8" name="Text Placeholder 14">
            <a:extLst>
              <a:ext uri="{FF2B5EF4-FFF2-40B4-BE49-F238E27FC236}">
                <a16:creationId xmlns:a16="http://schemas.microsoft.com/office/drawing/2014/main" id="{4D49B790-F290-EDDC-D40C-8B145989E47F}"/>
              </a:ext>
            </a:extLst>
          </p:cNvPr>
          <p:cNvSpPr>
            <a:spLocks noGrp="1"/>
          </p:cNvSpPr>
          <p:nvPr>
            <p:ph type="body" sz="quarter" idx="13" hasCustomPrompt="1"/>
          </p:nvPr>
        </p:nvSpPr>
        <p:spPr>
          <a:xfrm>
            <a:off x="571500" y="6191567"/>
            <a:ext cx="8343901" cy="361634"/>
          </a:xfrm>
        </p:spPr>
        <p:txBody>
          <a:bodyPr lIns="0" tIns="0" rIns="0" bIns="0" anchor="b" anchorCtr="0">
            <a:noAutofit/>
          </a:bodyPr>
          <a:lstStyle>
            <a:lvl1pPr>
              <a:lnSpc>
                <a:spcPct val="100000"/>
              </a:lnSpc>
              <a:spcBef>
                <a:spcPts val="0"/>
              </a:spcBef>
              <a:spcAft>
                <a:spcPts val="200"/>
              </a:spcAft>
              <a:defRPr sz="1200" b="0">
                <a:solidFill>
                  <a:srgbClr val="333333"/>
                </a:solidFill>
              </a:defRPr>
            </a:lvl1pPr>
            <a:lvl2pPr>
              <a:lnSpc>
                <a:spcPct val="100000"/>
              </a:lnSpc>
              <a:defRPr sz="1600"/>
            </a:lvl2pPr>
          </a:lstStyle>
          <a:p>
            <a:pPr lvl="0"/>
            <a:r>
              <a:rPr lang="en-US" dirty="0"/>
              <a:t>Source:</a:t>
            </a:r>
          </a:p>
        </p:txBody>
      </p:sp>
      <p:sp>
        <p:nvSpPr>
          <p:cNvPr id="29" name="Slide Number Placeholder 11">
            <a:extLst>
              <a:ext uri="{FF2B5EF4-FFF2-40B4-BE49-F238E27FC236}">
                <a16:creationId xmlns:a16="http://schemas.microsoft.com/office/drawing/2014/main" id="{BD26DF25-99BB-C703-0D99-E597384CB074}"/>
              </a:ext>
            </a:extLst>
          </p:cNvPr>
          <p:cNvSpPr>
            <a:spLocks noGrp="1"/>
          </p:cNvSpPr>
          <p:nvPr>
            <p:ph type="sldNum" sz="quarter" idx="16"/>
          </p:nvPr>
        </p:nvSpPr>
        <p:spPr>
          <a:xfrm>
            <a:off x="11811706" y="6324600"/>
            <a:ext cx="208429" cy="228600"/>
          </a:xfrm>
          <a:prstGeom prst="rect">
            <a:avLst/>
          </a:prstGeom>
        </p:spPr>
        <p:txBody>
          <a:bodyPr lIns="0" tIns="0" rIns="0" bIns="0" anchor="ctr" anchorCtr="0">
            <a:noAutofit/>
          </a:bodyPr>
          <a:lstStyle>
            <a:lvl1pPr algn="r">
              <a:defRPr sz="1000">
                <a:solidFill>
                  <a:srgbClr val="474747"/>
                </a:solidFill>
              </a:defRPr>
            </a:lvl1pPr>
          </a:lstStyle>
          <a:p>
            <a:fld id="{D16142A5-CEFE-874B-8101-CFF9315223E2}" type="slidenum">
              <a:rPr lang="en-US" smtClean="0"/>
              <a:pPr/>
              <a:t>‹#›</a:t>
            </a:fld>
            <a:endParaRPr lang="en-US" dirty="0"/>
          </a:p>
        </p:txBody>
      </p:sp>
      <p:sp>
        <p:nvSpPr>
          <p:cNvPr id="6" name="Text Placeholder 4">
            <a:extLst>
              <a:ext uri="{FF2B5EF4-FFF2-40B4-BE49-F238E27FC236}">
                <a16:creationId xmlns:a16="http://schemas.microsoft.com/office/drawing/2014/main" id="{309F873D-7F04-6E2E-5997-D8F2263B254A}"/>
              </a:ext>
            </a:extLst>
          </p:cNvPr>
          <p:cNvSpPr>
            <a:spLocks noGrp="1"/>
          </p:cNvSpPr>
          <p:nvPr>
            <p:ph type="body" sz="quarter" idx="22" hasCustomPrompt="1"/>
          </p:nvPr>
        </p:nvSpPr>
        <p:spPr>
          <a:xfrm>
            <a:off x="571500" y="1676399"/>
            <a:ext cx="3335543" cy="2171700"/>
          </a:xfrm>
        </p:spPr>
        <p:txBody>
          <a:bodyPr>
            <a:normAutofit/>
          </a:bodyPr>
          <a:lstStyle>
            <a:lvl1pPr>
              <a:lnSpc>
                <a:spcPct val="100000"/>
              </a:lnSpc>
              <a:defRPr sz="1400"/>
            </a:lvl1pPr>
            <a:lvl2pPr>
              <a:defRPr sz="1400"/>
            </a:lvl2pPr>
            <a:lvl3pPr>
              <a:defRPr sz="1400"/>
            </a:lvl3pPr>
            <a:lvl4pPr>
              <a:defRPr sz="1400"/>
            </a:lvl4pPr>
            <a:lvl5pPr>
              <a:defRPr sz="1400"/>
            </a:lvl5pPr>
          </a:lstStyle>
          <a:p>
            <a:pPr lvl="0"/>
            <a:r>
              <a:rPr lang="en-US" dirty="0"/>
              <a:t>Paste chart that has already been formatted in the chart builder. Please select “Keep Source Formatting” to keep the chart’s correct formatting.</a:t>
            </a:r>
          </a:p>
        </p:txBody>
      </p:sp>
      <p:sp>
        <p:nvSpPr>
          <p:cNvPr id="9" name="Text Placeholder 4">
            <a:extLst>
              <a:ext uri="{FF2B5EF4-FFF2-40B4-BE49-F238E27FC236}">
                <a16:creationId xmlns:a16="http://schemas.microsoft.com/office/drawing/2014/main" id="{DA7EB683-402C-9466-D20A-AE83AD6984FA}"/>
              </a:ext>
            </a:extLst>
          </p:cNvPr>
          <p:cNvSpPr>
            <a:spLocks noGrp="1"/>
          </p:cNvSpPr>
          <p:nvPr>
            <p:ph type="body" sz="quarter" idx="23" hasCustomPrompt="1"/>
          </p:nvPr>
        </p:nvSpPr>
        <p:spPr>
          <a:xfrm>
            <a:off x="4428228" y="1676399"/>
            <a:ext cx="3335543" cy="2171700"/>
          </a:xfrm>
        </p:spPr>
        <p:txBody>
          <a:bodyPr>
            <a:normAutofit/>
          </a:bodyPr>
          <a:lstStyle>
            <a:lvl1pPr>
              <a:lnSpc>
                <a:spcPct val="100000"/>
              </a:lnSpc>
              <a:defRPr sz="1400"/>
            </a:lvl1pPr>
            <a:lvl2pPr>
              <a:defRPr sz="1400"/>
            </a:lvl2pPr>
            <a:lvl3pPr>
              <a:defRPr sz="1400"/>
            </a:lvl3pPr>
            <a:lvl4pPr>
              <a:defRPr sz="1400"/>
            </a:lvl4pPr>
            <a:lvl5pPr>
              <a:defRPr sz="1400"/>
            </a:lvl5pPr>
          </a:lstStyle>
          <a:p>
            <a:pPr lvl="0"/>
            <a:r>
              <a:rPr lang="en-US" dirty="0"/>
              <a:t>Paste chart that has already been formatted in the chart builder. Please select “Keep Source Formatting” to keep the chart’s correct formatting.</a:t>
            </a:r>
          </a:p>
        </p:txBody>
      </p:sp>
      <p:sp>
        <p:nvSpPr>
          <p:cNvPr id="11" name="Text Placeholder 4">
            <a:extLst>
              <a:ext uri="{FF2B5EF4-FFF2-40B4-BE49-F238E27FC236}">
                <a16:creationId xmlns:a16="http://schemas.microsoft.com/office/drawing/2014/main" id="{C121BF35-834E-843A-2EE9-B3A454558968}"/>
              </a:ext>
            </a:extLst>
          </p:cNvPr>
          <p:cNvSpPr>
            <a:spLocks noGrp="1"/>
          </p:cNvSpPr>
          <p:nvPr>
            <p:ph type="body" sz="quarter" idx="24" hasCustomPrompt="1"/>
          </p:nvPr>
        </p:nvSpPr>
        <p:spPr>
          <a:xfrm>
            <a:off x="8275015" y="1676399"/>
            <a:ext cx="3335543" cy="2171700"/>
          </a:xfrm>
        </p:spPr>
        <p:txBody>
          <a:bodyPr>
            <a:normAutofit/>
          </a:bodyPr>
          <a:lstStyle>
            <a:lvl1pPr>
              <a:lnSpc>
                <a:spcPct val="100000"/>
              </a:lnSpc>
              <a:defRPr sz="1400"/>
            </a:lvl1pPr>
            <a:lvl2pPr>
              <a:defRPr sz="1400"/>
            </a:lvl2pPr>
            <a:lvl3pPr>
              <a:defRPr sz="1400"/>
            </a:lvl3pPr>
            <a:lvl4pPr>
              <a:defRPr sz="1400"/>
            </a:lvl4pPr>
            <a:lvl5pPr>
              <a:defRPr sz="1400"/>
            </a:lvl5pPr>
          </a:lstStyle>
          <a:p>
            <a:pPr lvl="0"/>
            <a:r>
              <a:rPr lang="en-US" dirty="0"/>
              <a:t>Paste chart that has already been formatted in the chart builder. Please select “Keep Source Formatting” to keep the chart’s correct formatting.</a:t>
            </a:r>
          </a:p>
        </p:txBody>
      </p:sp>
      <p:pic>
        <p:nvPicPr>
          <p:cNvPr id="4" name="Picture 3" descr="A blue and black logo&#10;&#10;Description automatically generated">
            <a:extLst>
              <a:ext uri="{FF2B5EF4-FFF2-40B4-BE49-F238E27FC236}">
                <a16:creationId xmlns:a16="http://schemas.microsoft.com/office/drawing/2014/main" id="{CE41F34D-6BE8-D4C0-9EA6-BEB020212B6B}"/>
              </a:ext>
            </a:extLst>
          </p:cNvPr>
          <p:cNvPicPr>
            <a:picLocks noChangeAspect="1"/>
          </p:cNvPicPr>
          <p:nvPr userDrawn="1"/>
        </p:nvPicPr>
        <p:blipFill>
          <a:blip r:embed="rId2"/>
          <a:stretch>
            <a:fillRect/>
          </a:stretch>
        </p:blipFill>
        <p:spPr>
          <a:xfrm>
            <a:off x="11059583" y="6324600"/>
            <a:ext cx="560917" cy="228600"/>
          </a:xfrm>
          <a:prstGeom prst="rect">
            <a:avLst/>
          </a:prstGeom>
        </p:spPr>
      </p:pic>
    </p:spTree>
    <p:extLst>
      <p:ext uri="{BB962C8B-B14F-4D97-AF65-F5344CB8AC3E}">
        <p14:creationId xmlns:p14="http://schemas.microsoft.com/office/powerpoint/2010/main" val="598518936"/>
      </p:ext>
    </p:extLst>
  </p:cSld>
  <p:clrMapOvr>
    <a:masterClrMapping/>
  </p:clrMapOvr>
  <p:extLst>
    <p:ext uri="{DCECCB84-F9BA-43D5-87BE-67443E8EF086}">
      <p15:sldGuideLst xmlns:p15="http://schemas.microsoft.com/office/powerpoint/2012/main">
        <p15:guide id="1" orient="horz" pos="264" userDrawn="1">
          <p15:clr>
            <a:srgbClr val="FBAE40"/>
          </p15:clr>
        </p15:guide>
        <p15:guide id="2" pos="360" userDrawn="1">
          <p15:clr>
            <a:srgbClr val="FBAE40"/>
          </p15:clr>
        </p15:guide>
        <p15:guide id="3" pos="7320" userDrawn="1">
          <p15:clr>
            <a:srgbClr val="FBAE40"/>
          </p15:clr>
        </p15:guide>
        <p15:guide id="4" orient="horz" pos="1056" userDrawn="1">
          <p15:clr>
            <a:srgbClr val="FBAE40"/>
          </p15:clr>
        </p15:guide>
        <p15:guide id="5" orient="horz" pos="840" userDrawn="1">
          <p15:clr>
            <a:srgbClr val="FBAE40"/>
          </p15:clr>
        </p15:guide>
        <p15:guide id="6" orient="horz" pos="4128" userDrawn="1">
          <p15:clr>
            <a:srgbClr val="FBAE40"/>
          </p15:clr>
        </p15:guide>
        <p15:guide id="7" pos="3840" userDrawn="1">
          <p15:clr>
            <a:srgbClr val="A4A3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edia only">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F5C44C66-7050-C38A-4094-908796A83A20}"/>
              </a:ext>
            </a:extLst>
          </p:cNvPr>
          <p:cNvSpPr>
            <a:spLocks noGrp="1"/>
          </p:cNvSpPr>
          <p:nvPr>
            <p:ph type="title" hasCustomPrompt="1"/>
          </p:nvPr>
        </p:nvSpPr>
        <p:spPr>
          <a:xfrm>
            <a:off x="571500" y="419100"/>
            <a:ext cx="11049000" cy="914400"/>
          </a:xfrm>
        </p:spPr>
        <p:txBody>
          <a:bodyPr lIns="0" tIns="0" rIns="0" bIns="0" anchor="t" anchorCtr="0">
            <a:noAutofit/>
          </a:bodyPr>
          <a:lstStyle>
            <a:lvl1pPr>
              <a:lnSpc>
                <a:spcPct val="100000"/>
              </a:lnSpc>
              <a:defRPr sz="2800" b="1">
                <a:solidFill>
                  <a:srgbClr val="333333"/>
                </a:solidFill>
              </a:defRPr>
            </a:lvl1pPr>
          </a:lstStyle>
          <a:p>
            <a:r>
              <a:rPr lang="en-US" dirty="0"/>
              <a:t>Click to edit title</a:t>
            </a:r>
          </a:p>
        </p:txBody>
      </p:sp>
      <p:sp>
        <p:nvSpPr>
          <p:cNvPr id="17" name="Rectangle 16">
            <a:extLst>
              <a:ext uri="{FF2B5EF4-FFF2-40B4-BE49-F238E27FC236}">
                <a16:creationId xmlns:a16="http://schemas.microsoft.com/office/drawing/2014/main" id="{40001A7E-B6CF-568F-FFE1-B83F666DFB24}"/>
              </a:ext>
            </a:extLst>
          </p:cNvPr>
          <p:cNvSpPr/>
          <p:nvPr userDrawn="1"/>
        </p:nvSpPr>
        <p:spPr>
          <a:xfrm>
            <a:off x="11811706" y="6324601"/>
            <a:ext cx="380294" cy="228600"/>
          </a:xfrm>
          <a:prstGeom prst="rect">
            <a:avLst/>
          </a:prstGeom>
          <a:solidFill>
            <a:srgbClr val="E5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9" name="Text Placeholder 14">
            <a:extLst>
              <a:ext uri="{FF2B5EF4-FFF2-40B4-BE49-F238E27FC236}">
                <a16:creationId xmlns:a16="http://schemas.microsoft.com/office/drawing/2014/main" id="{5098D488-791B-25F8-DC0E-B911DEC846F1}"/>
              </a:ext>
            </a:extLst>
          </p:cNvPr>
          <p:cNvSpPr>
            <a:spLocks noGrp="1"/>
          </p:cNvSpPr>
          <p:nvPr>
            <p:ph type="body" sz="quarter" idx="13" hasCustomPrompt="1"/>
          </p:nvPr>
        </p:nvSpPr>
        <p:spPr>
          <a:xfrm>
            <a:off x="571500" y="6191567"/>
            <a:ext cx="8343901" cy="361634"/>
          </a:xfrm>
        </p:spPr>
        <p:txBody>
          <a:bodyPr lIns="0" tIns="0" rIns="0" bIns="0" anchor="b" anchorCtr="0">
            <a:noAutofit/>
          </a:bodyPr>
          <a:lstStyle>
            <a:lvl1pPr>
              <a:lnSpc>
                <a:spcPct val="100000"/>
              </a:lnSpc>
              <a:spcBef>
                <a:spcPts val="0"/>
              </a:spcBef>
              <a:spcAft>
                <a:spcPts val="200"/>
              </a:spcAft>
              <a:defRPr sz="1200" b="0">
                <a:solidFill>
                  <a:srgbClr val="333333"/>
                </a:solidFill>
              </a:defRPr>
            </a:lvl1pPr>
            <a:lvl2pPr>
              <a:lnSpc>
                <a:spcPct val="100000"/>
              </a:lnSpc>
              <a:defRPr sz="1600"/>
            </a:lvl2pPr>
          </a:lstStyle>
          <a:p>
            <a:pPr lvl="0"/>
            <a:r>
              <a:rPr lang="en-US" dirty="0"/>
              <a:t>Source:</a:t>
            </a:r>
          </a:p>
        </p:txBody>
      </p:sp>
      <p:sp>
        <p:nvSpPr>
          <p:cNvPr id="20" name="Slide Number Placeholder 11">
            <a:extLst>
              <a:ext uri="{FF2B5EF4-FFF2-40B4-BE49-F238E27FC236}">
                <a16:creationId xmlns:a16="http://schemas.microsoft.com/office/drawing/2014/main" id="{B1A50FC2-9459-463A-F387-3A2C8A21EBA3}"/>
              </a:ext>
            </a:extLst>
          </p:cNvPr>
          <p:cNvSpPr>
            <a:spLocks noGrp="1"/>
          </p:cNvSpPr>
          <p:nvPr>
            <p:ph type="sldNum" sz="quarter" idx="16"/>
          </p:nvPr>
        </p:nvSpPr>
        <p:spPr>
          <a:xfrm>
            <a:off x="11811706" y="6324600"/>
            <a:ext cx="208429" cy="228600"/>
          </a:xfrm>
          <a:prstGeom prst="rect">
            <a:avLst/>
          </a:prstGeom>
        </p:spPr>
        <p:txBody>
          <a:bodyPr lIns="0" tIns="0" rIns="0" bIns="0" anchor="ctr" anchorCtr="0">
            <a:noAutofit/>
          </a:bodyPr>
          <a:lstStyle>
            <a:lvl1pPr algn="r">
              <a:defRPr sz="1000">
                <a:solidFill>
                  <a:srgbClr val="474747"/>
                </a:solidFill>
              </a:defRPr>
            </a:lvl1pPr>
          </a:lstStyle>
          <a:p>
            <a:fld id="{D16142A5-CEFE-874B-8101-CFF9315223E2}" type="slidenum">
              <a:rPr lang="en-US" smtClean="0"/>
              <a:pPr/>
              <a:t>‹#›</a:t>
            </a:fld>
            <a:endParaRPr lang="en-US" dirty="0"/>
          </a:p>
        </p:txBody>
      </p:sp>
      <p:sp>
        <p:nvSpPr>
          <p:cNvPr id="3" name="Media Placeholder 2">
            <a:extLst>
              <a:ext uri="{FF2B5EF4-FFF2-40B4-BE49-F238E27FC236}">
                <a16:creationId xmlns:a16="http://schemas.microsoft.com/office/drawing/2014/main" id="{90FF299A-68A1-FB1E-3DD3-9B8EC371086B}"/>
              </a:ext>
            </a:extLst>
          </p:cNvPr>
          <p:cNvSpPr>
            <a:spLocks noGrp="1"/>
          </p:cNvSpPr>
          <p:nvPr>
            <p:ph type="media" sz="quarter" idx="18"/>
          </p:nvPr>
        </p:nvSpPr>
        <p:spPr>
          <a:xfrm>
            <a:off x="2522537" y="1658938"/>
            <a:ext cx="7146925" cy="3905250"/>
          </a:xfrm>
        </p:spPr>
        <p:txBody>
          <a:bodyPr>
            <a:normAutofit/>
          </a:bodyPr>
          <a:lstStyle>
            <a:lvl1pPr>
              <a:defRPr sz="1400"/>
            </a:lvl1pPr>
          </a:lstStyle>
          <a:p>
            <a:r>
              <a:rPr lang="en-US"/>
              <a:t>Click icon to add media</a:t>
            </a:r>
            <a:endParaRPr lang="en-US" dirty="0"/>
          </a:p>
        </p:txBody>
      </p:sp>
      <p:pic>
        <p:nvPicPr>
          <p:cNvPr id="2" name="Picture 1" descr="A blue and black logo&#10;&#10;Description automatically generated">
            <a:extLst>
              <a:ext uri="{FF2B5EF4-FFF2-40B4-BE49-F238E27FC236}">
                <a16:creationId xmlns:a16="http://schemas.microsoft.com/office/drawing/2014/main" id="{D1FB56A2-CA1D-C0A0-ACAD-64B5AD15962A}"/>
              </a:ext>
            </a:extLst>
          </p:cNvPr>
          <p:cNvPicPr>
            <a:picLocks noChangeAspect="1"/>
          </p:cNvPicPr>
          <p:nvPr userDrawn="1"/>
        </p:nvPicPr>
        <p:blipFill>
          <a:blip r:embed="rId2"/>
          <a:stretch>
            <a:fillRect/>
          </a:stretch>
        </p:blipFill>
        <p:spPr>
          <a:xfrm>
            <a:off x="11059583" y="6324600"/>
            <a:ext cx="560917" cy="228600"/>
          </a:xfrm>
          <a:prstGeom prst="rect">
            <a:avLst/>
          </a:prstGeom>
        </p:spPr>
      </p:pic>
    </p:spTree>
    <p:extLst>
      <p:ext uri="{BB962C8B-B14F-4D97-AF65-F5344CB8AC3E}">
        <p14:creationId xmlns:p14="http://schemas.microsoft.com/office/powerpoint/2010/main" val="2788236688"/>
      </p:ext>
    </p:extLst>
  </p:cSld>
  <p:clrMapOvr>
    <a:masterClrMapping/>
  </p:clrMapOvr>
  <p:extLst>
    <p:ext uri="{DCECCB84-F9BA-43D5-87BE-67443E8EF086}">
      <p15:sldGuideLst xmlns:p15="http://schemas.microsoft.com/office/powerpoint/2012/main">
        <p15:guide id="1" orient="horz" pos="264" userDrawn="1">
          <p15:clr>
            <a:srgbClr val="FBAE40"/>
          </p15:clr>
        </p15:guide>
        <p15:guide id="2" pos="360" userDrawn="1">
          <p15:clr>
            <a:srgbClr val="FBAE40"/>
          </p15:clr>
        </p15:guide>
        <p15:guide id="3" pos="7320" userDrawn="1">
          <p15:clr>
            <a:srgbClr val="FBAE40"/>
          </p15:clr>
        </p15:guide>
        <p15:guide id="4" orient="horz" pos="1056" userDrawn="1">
          <p15:clr>
            <a:srgbClr val="FBAE40"/>
          </p15:clr>
        </p15:guide>
        <p15:guide id="5" orient="horz" pos="840" userDrawn="1">
          <p15:clr>
            <a:srgbClr val="FBAE40"/>
          </p15:clr>
        </p15:guide>
        <p15:guide id="6" orient="horz" pos="4128" userDrawn="1">
          <p15:clr>
            <a:srgbClr val="FBAE40"/>
          </p15:clr>
        </p15:guide>
        <p15:guide id="7" pos="3840" userDrawn="1">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5" name="Text Placeholder 14">
            <a:extLst>
              <a:ext uri="{FF2B5EF4-FFF2-40B4-BE49-F238E27FC236}">
                <a16:creationId xmlns:a16="http://schemas.microsoft.com/office/drawing/2014/main" id="{6864C8F1-5D58-05BE-80F6-E3904C624ADE}"/>
              </a:ext>
            </a:extLst>
          </p:cNvPr>
          <p:cNvSpPr>
            <a:spLocks noGrp="1"/>
          </p:cNvSpPr>
          <p:nvPr>
            <p:ph type="body" sz="quarter" idx="10" hasCustomPrompt="1"/>
          </p:nvPr>
        </p:nvSpPr>
        <p:spPr>
          <a:xfrm>
            <a:off x="571500" y="1676401"/>
            <a:ext cx="11049000" cy="616225"/>
          </a:xfrm>
        </p:spPr>
        <p:txBody>
          <a:bodyPr lIns="0" tIns="0" rIns="0" bIns="0">
            <a:noAutofit/>
          </a:bodyPr>
          <a:lstStyle>
            <a:lvl1pPr>
              <a:lnSpc>
                <a:spcPct val="100000"/>
              </a:lnSpc>
              <a:defRPr sz="1600"/>
            </a:lvl1pPr>
            <a:lvl2pPr>
              <a:lnSpc>
                <a:spcPct val="100000"/>
              </a:lnSpc>
              <a:defRPr sz="1600"/>
            </a:lvl2pPr>
          </a:lstStyle>
          <a:p>
            <a:pPr lvl="0"/>
            <a:r>
              <a:rPr lang="en-US" dirty="0"/>
              <a:t>Please use the shortcut Ctrl + Alt + V + Unformatted Text (Windows) or Command + Option + Shift + V (Mac) to paste only plain text to match the template’s style.</a:t>
            </a:r>
          </a:p>
        </p:txBody>
      </p:sp>
      <p:sp>
        <p:nvSpPr>
          <p:cNvPr id="12" name="Title 1">
            <a:extLst>
              <a:ext uri="{FF2B5EF4-FFF2-40B4-BE49-F238E27FC236}">
                <a16:creationId xmlns:a16="http://schemas.microsoft.com/office/drawing/2014/main" id="{7DC3096F-36EB-1CE0-5214-7A8BBC7A1FE7}"/>
              </a:ext>
            </a:extLst>
          </p:cNvPr>
          <p:cNvSpPr>
            <a:spLocks noGrp="1"/>
          </p:cNvSpPr>
          <p:nvPr>
            <p:ph type="title" hasCustomPrompt="1"/>
          </p:nvPr>
        </p:nvSpPr>
        <p:spPr>
          <a:xfrm>
            <a:off x="571500" y="419100"/>
            <a:ext cx="11049000" cy="914400"/>
          </a:xfrm>
        </p:spPr>
        <p:txBody>
          <a:bodyPr lIns="0" tIns="0" rIns="0" bIns="0" anchor="t" anchorCtr="0">
            <a:noAutofit/>
          </a:bodyPr>
          <a:lstStyle>
            <a:lvl1pPr>
              <a:lnSpc>
                <a:spcPct val="100000"/>
              </a:lnSpc>
              <a:defRPr sz="2800" b="1">
                <a:solidFill>
                  <a:srgbClr val="333333"/>
                </a:solidFill>
              </a:defRPr>
            </a:lvl1pPr>
          </a:lstStyle>
          <a:p>
            <a:r>
              <a:rPr lang="en-US" dirty="0"/>
              <a:t>Click to edit title</a:t>
            </a:r>
          </a:p>
        </p:txBody>
      </p:sp>
      <p:sp>
        <p:nvSpPr>
          <p:cNvPr id="16" name="Rectangle 15">
            <a:extLst>
              <a:ext uri="{FF2B5EF4-FFF2-40B4-BE49-F238E27FC236}">
                <a16:creationId xmlns:a16="http://schemas.microsoft.com/office/drawing/2014/main" id="{07EAE154-6F91-F45C-C153-9D6A6C0466E8}"/>
              </a:ext>
            </a:extLst>
          </p:cNvPr>
          <p:cNvSpPr/>
          <p:nvPr userDrawn="1"/>
        </p:nvSpPr>
        <p:spPr>
          <a:xfrm>
            <a:off x="11811706" y="6324601"/>
            <a:ext cx="380294" cy="228600"/>
          </a:xfrm>
          <a:prstGeom prst="rect">
            <a:avLst/>
          </a:prstGeom>
          <a:solidFill>
            <a:srgbClr val="E5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0" name="Slide Number Placeholder 11">
            <a:extLst>
              <a:ext uri="{FF2B5EF4-FFF2-40B4-BE49-F238E27FC236}">
                <a16:creationId xmlns:a16="http://schemas.microsoft.com/office/drawing/2014/main" id="{E13C4A9F-3861-C2D7-A0A6-5AE372C53F8A}"/>
              </a:ext>
            </a:extLst>
          </p:cNvPr>
          <p:cNvSpPr>
            <a:spLocks noGrp="1"/>
          </p:cNvSpPr>
          <p:nvPr>
            <p:ph type="sldNum" sz="quarter" idx="16"/>
          </p:nvPr>
        </p:nvSpPr>
        <p:spPr>
          <a:xfrm>
            <a:off x="11815508" y="6324600"/>
            <a:ext cx="208429" cy="228600"/>
          </a:xfrm>
          <a:prstGeom prst="rect">
            <a:avLst/>
          </a:prstGeom>
        </p:spPr>
        <p:txBody>
          <a:bodyPr lIns="0" tIns="0" rIns="0" bIns="0" anchor="ctr" anchorCtr="0">
            <a:noAutofit/>
          </a:bodyPr>
          <a:lstStyle>
            <a:lvl1pPr algn="r">
              <a:defRPr sz="1000">
                <a:solidFill>
                  <a:srgbClr val="474747"/>
                </a:solidFill>
              </a:defRPr>
            </a:lvl1pPr>
          </a:lstStyle>
          <a:p>
            <a:fld id="{D16142A5-CEFE-874B-8101-CFF9315223E2}" type="slidenum">
              <a:rPr lang="en-US" smtClean="0"/>
              <a:pPr/>
              <a:t>‹#›</a:t>
            </a:fld>
            <a:endParaRPr lang="en-US" dirty="0"/>
          </a:p>
        </p:txBody>
      </p:sp>
      <p:sp>
        <p:nvSpPr>
          <p:cNvPr id="2" name="Text Placeholder 14">
            <a:extLst>
              <a:ext uri="{FF2B5EF4-FFF2-40B4-BE49-F238E27FC236}">
                <a16:creationId xmlns:a16="http://schemas.microsoft.com/office/drawing/2014/main" id="{73FCD331-5B54-D599-F42E-2ADDBFD72D0B}"/>
              </a:ext>
            </a:extLst>
          </p:cNvPr>
          <p:cNvSpPr>
            <a:spLocks noGrp="1"/>
          </p:cNvSpPr>
          <p:nvPr>
            <p:ph type="body" sz="quarter" idx="13" hasCustomPrompt="1"/>
          </p:nvPr>
        </p:nvSpPr>
        <p:spPr>
          <a:xfrm>
            <a:off x="571500" y="6191567"/>
            <a:ext cx="8343901" cy="361634"/>
          </a:xfrm>
        </p:spPr>
        <p:txBody>
          <a:bodyPr lIns="0" tIns="0" rIns="0" bIns="0" anchor="b" anchorCtr="0">
            <a:noAutofit/>
          </a:bodyPr>
          <a:lstStyle>
            <a:lvl1pPr>
              <a:lnSpc>
                <a:spcPct val="100000"/>
              </a:lnSpc>
              <a:spcBef>
                <a:spcPts val="0"/>
              </a:spcBef>
              <a:spcAft>
                <a:spcPts val="200"/>
              </a:spcAft>
              <a:defRPr sz="1200" b="0">
                <a:solidFill>
                  <a:srgbClr val="333333"/>
                </a:solidFill>
              </a:defRPr>
            </a:lvl1pPr>
            <a:lvl2pPr>
              <a:lnSpc>
                <a:spcPct val="100000"/>
              </a:lnSpc>
              <a:defRPr sz="1600"/>
            </a:lvl2pPr>
          </a:lstStyle>
          <a:p>
            <a:pPr lvl="0"/>
            <a:r>
              <a:rPr lang="en-US" dirty="0"/>
              <a:t>Source:</a:t>
            </a:r>
          </a:p>
        </p:txBody>
      </p:sp>
      <p:pic>
        <p:nvPicPr>
          <p:cNvPr id="4" name="Picture 3" descr="A blue and black logo&#10;&#10;Description automatically generated">
            <a:extLst>
              <a:ext uri="{FF2B5EF4-FFF2-40B4-BE49-F238E27FC236}">
                <a16:creationId xmlns:a16="http://schemas.microsoft.com/office/drawing/2014/main" id="{8844D000-F659-1242-A095-26DE484BED78}"/>
              </a:ext>
            </a:extLst>
          </p:cNvPr>
          <p:cNvPicPr>
            <a:picLocks noChangeAspect="1"/>
          </p:cNvPicPr>
          <p:nvPr userDrawn="1"/>
        </p:nvPicPr>
        <p:blipFill>
          <a:blip r:embed="rId2"/>
          <a:stretch>
            <a:fillRect/>
          </a:stretch>
        </p:blipFill>
        <p:spPr>
          <a:xfrm>
            <a:off x="11059583" y="6324600"/>
            <a:ext cx="560917" cy="228600"/>
          </a:xfrm>
          <a:prstGeom prst="rect">
            <a:avLst/>
          </a:prstGeom>
        </p:spPr>
      </p:pic>
    </p:spTree>
    <p:extLst>
      <p:ext uri="{BB962C8B-B14F-4D97-AF65-F5344CB8AC3E}">
        <p14:creationId xmlns:p14="http://schemas.microsoft.com/office/powerpoint/2010/main" val="787189318"/>
      </p:ext>
    </p:extLst>
  </p:cSld>
  <p:clrMapOvr>
    <a:masterClrMapping/>
  </p:clrMapOvr>
  <p:extLst>
    <p:ext uri="{DCECCB84-F9BA-43D5-87BE-67443E8EF086}">
      <p15:sldGuideLst xmlns:p15="http://schemas.microsoft.com/office/powerpoint/2012/main">
        <p15:guide id="1" orient="horz" pos="264" userDrawn="1">
          <p15:clr>
            <a:srgbClr val="FBAE40"/>
          </p15:clr>
        </p15:guide>
        <p15:guide id="2" pos="360" userDrawn="1">
          <p15:clr>
            <a:srgbClr val="FBAE40"/>
          </p15:clr>
        </p15:guide>
        <p15:guide id="3" pos="7320" userDrawn="1">
          <p15:clr>
            <a:srgbClr val="FBAE40"/>
          </p15:clr>
        </p15:guide>
        <p15:guide id="4" orient="horz" pos="1056" userDrawn="1">
          <p15:clr>
            <a:srgbClr val="FBAE40"/>
          </p15:clr>
        </p15:guide>
        <p15:guide id="5" orient="horz" pos="840" userDrawn="1">
          <p15:clr>
            <a:srgbClr val="FBAE40"/>
          </p15:clr>
        </p15:guide>
        <p15:guide id="6" orient="horz" pos="4128" userDrawn="1">
          <p15:clr>
            <a:srgbClr val="FBAE40"/>
          </p15:clr>
        </p15:guide>
        <p15:guide id="7" pos="3840" userDrawn="1">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White">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2DBC09C7-A1EB-21C0-173D-A8D5C0D02171}"/>
              </a:ext>
            </a:extLst>
          </p:cNvPr>
          <p:cNvSpPr txBox="1"/>
          <p:nvPr userDrawn="1"/>
        </p:nvSpPr>
        <p:spPr>
          <a:xfrm>
            <a:off x="6996224" y="6198453"/>
            <a:ext cx="4547398" cy="184939"/>
          </a:xfrm>
          <a:prstGeom prst="rect">
            <a:avLst/>
          </a:prstGeom>
          <a:noFill/>
        </p:spPr>
        <p:txBody>
          <a:bodyPr wrap="square" lIns="0" tIns="0" rIns="0" bIns="0" rtlCol="0">
            <a:noAutofit/>
          </a:bodyPr>
          <a:lstStyle/>
          <a:p>
            <a:pPr algn="r" fontAlgn="base"/>
            <a:r>
              <a:rPr lang="en-US" sz="1125" b="0" i="0" dirty="0">
                <a:solidFill>
                  <a:srgbClr val="333333"/>
                </a:solidFill>
                <a:effectLst/>
                <a:latin typeface="Arial" panose="020B0604020202020204" pitchFamily="34" charset="0"/>
                <a:cs typeface="Arial" panose="020B0604020202020204" pitchFamily="34" charset="0"/>
              </a:rPr>
              <a:t>The independent source for health policy research, polling, and news.</a:t>
            </a:r>
          </a:p>
        </p:txBody>
      </p:sp>
      <p:sp>
        <p:nvSpPr>
          <p:cNvPr id="10" name="Date Placeholder 9">
            <a:extLst>
              <a:ext uri="{FF2B5EF4-FFF2-40B4-BE49-F238E27FC236}">
                <a16:creationId xmlns:a16="http://schemas.microsoft.com/office/drawing/2014/main" id="{10F22806-66F0-C1C0-408E-0E8E8F4A5022}"/>
              </a:ext>
            </a:extLst>
          </p:cNvPr>
          <p:cNvSpPr>
            <a:spLocks noGrp="1"/>
          </p:cNvSpPr>
          <p:nvPr>
            <p:ph type="dt" sz="half" idx="15"/>
          </p:nvPr>
        </p:nvSpPr>
        <p:spPr>
          <a:xfrm>
            <a:off x="801367" y="6108322"/>
            <a:ext cx="2743200" cy="262532"/>
          </a:xfrm>
        </p:spPr>
        <p:txBody>
          <a:bodyPr lIns="0" tIns="0" rIns="0" bIns="0" anchor="b" anchorCtr="0">
            <a:noAutofit/>
          </a:bodyPr>
          <a:lstStyle>
            <a:lvl1pPr>
              <a:defRPr sz="1200">
                <a:solidFill>
                  <a:srgbClr val="333333"/>
                </a:solidFill>
              </a:defRPr>
            </a:lvl1pPr>
          </a:lstStyle>
          <a:p>
            <a:fld id="{D1DCBAD8-0ADD-4D46-91F2-3CEDF578717B}" type="datetime4">
              <a:rPr lang="en-US" smtClean="0"/>
              <a:t>April 3, 2025</a:t>
            </a:fld>
            <a:endParaRPr lang="en-US" dirty="0"/>
          </a:p>
        </p:txBody>
      </p:sp>
      <p:sp>
        <p:nvSpPr>
          <p:cNvPr id="8" name="Title 1">
            <a:extLst>
              <a:ext uri="{FF2B5EF4-FFF2-40B4-BE49-F238E27FC236}">
                <a16:creationId xmlns:a16="http://schemas.microsoft.com/office/drawing/2014/main" id="{B1D43E4F-0489-F004-A4D5-E7A1420BA497}"/>
              </a:ext>
            </a:extLst>
          </p:cNvPr>
          <p:cNvSpPr>
            <a:spLocks noGrp="1"/>
          </p:cNvSpPr>
          <p:nvPr>
            <p:ph type="ctrTitle" hasCustomPrompt="1"/>
          </p:nvPr>
        </p:nvSpPr>
        <p:spPr>
          <a:xfrm>
            <a:off x="789879" y="1143000"/>
            <a:ext cx="9144000" cy="1239832"/>
          </a:xfrm>
        </p:spPr>
        <p:txBody>
          <a:bodyPr lIns="0" tIns="0" rIns="0" bIns="0" anchor="b">
            <a:noAutofit/>
          </a:bodyPr>
          <a:lstStyle>
            <a:lvl1pPr algn="l">
              <a:lnSpc>
                <a:spcPct val="100000"/>
              </a:lnSpc>
              <a:defRPr sz="4200" b="1">
                <a:solidFill>
                  <a:schemeClr val="tx1"/>
                </a:solidFill>
              </a:defRPr>
            </a:lvl1pPr>
          </a:lstStyle>
          <a:p>
            <a:r>
              <a:rPr lang="en-US" dirty="0"/>
              <a:t>Click to Edit Title. Please Keep It to Two Lines, if Possible</a:t>
            </a:r>
          </a:p>
        </p:txBody>
      </p:sp>
      <p:sp>
        <p:nvSpPr>
          <p:cNvPr id="11" name="Subtitle 2">
            <a:extLst>
              <a:ext uri="{FF2B5EF4-FFF2-40B4-BE49-F238E27FC236}">
                <a16:creationId xmlns:a16="http://schemas.microsoft.com/office/drawing/2014/main" id="{B9D05691-D4CC-25CA-4FD9-AE0F2026393C}"/>
              </a:ext>
            </a:extLst>
          </p:cNvPr>
          <p:cNvSpPr>
            <a:spLocks noGrp="1"/>
          </p:cNvSpPr>
          <p:nvPr>
            <p:ph type="subTitle" idx="1" hasCustomPrompt="1"/>
          </p:nvPr>
        </p:nvSpPr>
        <p:spPr>
          <a:xfrm>
            <a:off x="789879" y="2567402"/>
            <a:ext cx="9144000" cy="392304"/>
          </a:xfrm>
        </p:spPr>
        <p:txBody>
          <a:bodyPr wrap="none" lIns="0" tIns="0" rIns="0" bIns="0">
            <a:noAutofit/>
          </a:bodyPr>
          <a:lstStyle>
            <a:lvl1pPr marL="0" indent="0" algn="l">
              <a:lnSpc>
                <a:spcPct val="100000"/>
              </a:lnSpc>
              <a:buNone/>
              <a:defRPr sz="25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12" name="Text Placeholder 29">
            <a:extLst>
              <a:ext uri="{FF2B5EF4-FFF2-40B4-BE49-F238E27FC236}">
                <a16:creationId xmlns:a16="http://schemas.microsoft.com/office/drawing/2014/main" id="{C42B4BB7-032E-76FD-7442-A5F84883FE0E}"/>
              </a:ext>
            </a:extLst>
          </p:cNvPr>
          <p:cNvSpPr>
            <a:spLocks noGrp="1"/>
          </p:cNvSpPr>
          <p:nvPr>
            <p:ph type="body" sz="quarter" idx="10" hasCustomPrompt="1"/>
          </p:nvPr>
        </p:nvSpPr>
        <p:spPr>
          <a:xfrm>
            <a:off x="789879" y="3484821"/>
            <a:ext cx="3817937" cy="228595"/>
          </a:xfrm>
        </p:spPr>
        <p:txBody>
          <a:bodyPr lIns="0" tIns="0" rIns="0" bIns="0">
            <a:noAutofit/>
          </a:bodyPr>
          <a:lstStyle>
            <a:lvl1pPr marL="0" indent="0">
              <a:buNone/>
              <a:defRPr sz="1800" b="1">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Author Name</a:t>
            </a:r>
          </a:p>
        </p:txBody>
      </p:sp>
      <p:sp>
        <p:nvSpPr>
          <p:cNvPr id="13" name="Text Placeholder 29">
            <a:extLst>
              <a:ext uri="{FF2B5EF4-FFF2-40B4-BE49-F238E27FC236}">
                <a16:creationId xmlns:a16="http://schemas.microsoft.com/office/drawing/2014/main" id="{34D0D021-8F19-C8E7-471E-0713F6809665}"/>
              </a:ext>
            </a:extLst>
          </p:cNvPr>
          <p:cNvSpPr>
            <a:spLocks noGrp="1"/>
          </p:cNvSpPr>
          <p:nvPr>
            <p:ph type="body" sz="quarter" idx="11" hasCustomPrompt="1"/>
          </p:nvPr>
        </p:nvSpPr>
        <p:spPr>
          <a:xfrm>
            <a:off x="789879" y="3817171"/>
            <a:ext cx="3817937" cy="228595"/>
          </a:xfrm>
        </p:spPr>
        <p:txBody>
          <a:bodyPr lIns="0" tIns="0" rIns="0" bIns="0">
            <a:noAutofit/>
          </a:bodyPr>
          <a:lstStyle>
            <a:lvl1pPr marL="0" indent="0">
              <a:buNone/>
              <a:defRPr sz="1800" b="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Title</a:t>
            </a:r>
          </a:p>
        </p:txBody>
      </p:sp>
      <p:pic>
        <p:nvPicPr>
          <p:cNvPr id="3" name="Picture 2" descr="A blue and black logo&#10;&#10;Description automatically generated">
            <a:extLst>
              <a:ext uri="{FF2B5EF4-FFF2-40B4-BE49-F238E27FC236}">
                <a16:creationId xmlns:a16="http://schemas.microsoft.com/office/drawing/2014/main" id="{98ACFAB1-B630-F1E7-7662-37170B8CEAAF}"/>
              </a:ext>
            </a:extLst>
          </p:cNvPr>
          <p:cNvPicPr>
            <a:picLocks noChangeAspect="1"/>
          </p:cNvPicPr>
          <p:nvPr userDrawn="1"/>
        </p:nvPicPr>
        <p:blipFill>
          <a:blip r:embed="rId2"/>
          <a:stretch>
            <a:fillRect/>
          </a:stretch>
        </p:blipFill>
        <p:spPr>
          <a:xfrm>
            <a:off x="10854298" y="5858464"/>
            <a:ext cx="627436" cy="255710"/>
          </a:xfrm>
          <a:prstGeom prst="rect">
            <a:avLst/>
          </a:prstGeom>
        </p:spPr>
      </p:pic>
    </p:spTree>
    <p:extLst>
      <p:ext uri="{BB962C8B-B14F-4D97-AF65-F5344CB8AC3E}">
        <p14:creationId xmlns:p14="http://schemas.microsoft.com/office/powerpoint/2010/main" val="3378168144"/>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F2704B7-3813-3C73-DF9F-5DDACB88982D}"/>
              </a:ext>
            </a:extLst>
          </p:cNvPr>
          <p:cNvPicPr>
            <a:picLocks noChangeAspect="1"/>
          </p:cNvPicPr>
          <p:nvPr userDrawn="1"/>
        </p:nvPicPr>
        <p:blipFill>
          <a:blip r:embed="rId2"/>
          <a:srcRect/>
          <a:stretch/>
        </p:blipFill>
        <p:spPr>
          <a:xfrm>
            <a:off x="10854297" y="5857678"/>
            <a:ext cx="629412" cy="256032"/>
          </a:xfrm>
          <a:prstGeom prst="rect">
            <a:avLst/>
          </a:prstGeom>
        </p:spPr>
      </p:pic>
      <p:sp>
        <p:nvSpPr>
          <p:cNvPr id="10" name="TextBox 9">
            <a:extLst>
              <a:ext uri="{FF2B5EF4-FFF2-40B4-BE49-F238E27FC236}">
                <a16:creationId xmlns:a16="http://schemas.microsoft.com/office/drawing/2014/main" id="{769F5010-1BD6-16FC-99E2-492CC0A35117}"/>
              </a:ext>
            </a:extLst>
          </p:cNvPr>
          <p:cNvSpPr txBox="1"/>
          <p:nvPr userDrawn="1"/>
        </p:nvSpPr>
        <p:spPr>
          <a:xfrm>
            <a:off x="6996224" y="6198453"/>
            <a:ext cx="4547398" cy="184939"/>
          </a:xfrm>
          <a:prstGeom prst="rect">
            <a:avLst/>
          </a:prstGeom>
          <a:noFill/>
        </p:spPr>
        <p:txBody>
          <a:bodyPr wrap="square" lIns="0" tIns="0" rIns="0" bIns="0" rtlCol="0">
            <a:noAutofit/>
          </a:bodyPr>
          <a:lstStyle/>
          <a:p>
            <a:pPr algn="r" fontAlgn="base"/>
            <a:r>
              <a:rPr lang="en-US" sz="1125" b="0" i="0" dirty="0">
                <a:solidFill>
                  <a:schemeClr val="bg1"/>
                </a:solidFill>
                <a:effectLst/>
                <a:latin typeface="Arial" panose="020B0604020202020204" pitchFamily="34" charset="0"/>
                <a:cs typeface="Arial" panose="020B0604020202020204" pitchFamily="34" charset="0"/>
              </a:rPr>
              <a:t>The independent source for health policy research, polling, and news.</a:t>
            </a:r>
          </a:p>
        </p:txBody>
      </p:sp>
      <p:sp>
        <p:nvSpPr>
          <p:cNvPr id="13" name="TextBox 12">
            <a:extLst>
              <a:ext uri="{FF2B5EF4-FFF2-40B4-BE49-F238E27FC236}">
                <a16:creationId xmlns:a16="http://schemas.microsoft.com/office/drawing/2014/main" id="{E8E7008F-33BF-5E3D-6B89-E232FCB782B3}"/>
              </a:ext>
            </a:extLst>
          </p:cNvPr>
          <p:cNvSpPr txBox="1"/>
          <p:nvPr userDrawn="1"/>
        </p:nvSpPr>
        <p:spPr>
          <a:xfrm>
            <a:off x="809736" y="6198453"/>
            <a:ext cx="4547398" cy="184939"/>
          </a:xfrm>
          <a:prstGeom prst="rect">
            <a:avLst/>
          </a:prstGeom>
          <a:noFill/>
        </p:spPr>
        <p:txBody>
          <a:bodyPr wrap="square" lIns="0" tIns="0" rIns="0" bIns="0" rtlCol="0">
            <a:noAutofit/>
          </a:bodyPr>
          <a:lstStyle/>
          <a:p>
            <a:pPr algn="l" fontAlgn="base"/>
            <a:r>
              <a:rPr lang="en-US" sz="1125" b="0" i="0" dirty="0">
                <a:solidFill>
                  <a:schemeClr val="bg1"/>
                </a:solidFill>
                <a:effectLst/>
                <a:latin typeface="Arial" panose="020B0604020202020204" pitchFamily="34" charset="0"/>
                <a:cs typeface="Arial" panose="020B0604020202020204" pitchFamily="34" charset="0"/>
              </a:rPr>
              <a:t>KFF.org</a:t>
            </a:r>
          </a:p>
        </p:txBody>
      </p:sp>
    </p:spTree>
    <p:extLst>
      <p:ext uri="{BB962C8B-B14F-4D97-AF65-F5344CB8AC3E}">
        <p14:creationId xmlns:p14="http://schemas.microsoft.com/office/powerpoint/2010/main" val="2043062422"/>
      </p:ext>
    </p:extLst>
  </p:cSld>
  <p:clrMapOvr>
    <a:masterClrMapping/>
  </p:clrMapOvr>
  <p:extLst>
    <p:ext uri="{DCECCB84-F9BA-43D5-87BE-67443E8EF086}">
      <p15:sldGuideLst xmlns:p15="http://schemas.microsoft.com/office/powerpoint/2012/main">
        <p15:guide id="1" orient="horz" pos="396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 Brand Blue">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22C6361-56AE-428F-11F6-4820541589FB}"/>
              </a:ext>
            </a:extLst>
          </p:cNvPr>
          <p:cNvPicPr>
            <a:picLocks noChangeAspect="1"/>
          </p:cNvPicPr>
          <p:nvPr userDrawn="1"/>
        </p:nvPicPr>
        <p:blipFill>
          <a:blip r:embed="rId2"/>
          <a:srcRect/>
          <a:stretch/>
        </p:blipFill>
        <p:spPr>
          <a:xfrm>
            <a:off x="10854297" y="5857678"/>
            <a:ext cx="629412" cy="256032"/>
          </a:xfrm>
          <a:prstGeom prst="rect">
            <a:avLst/>
          </a:prstGeom>
        </p:spPr>
      </p:pic>
      <p:sp>
        <p:nvSpPr>
          <p:cNvPr id="5" name="Title 1">
            <a:extLst>
              <a:ext uri="{FF2B5EF4-FFF2-40B4-BE49-F238E27FC236}">
                <a16:creationId xmlns:a16="http://schemas.microsoft.com/office/drawing/2014/main" id="{C511AFA4-9614-18BE-D330-40803A00D514}"/>
              </a:ext>
            </a:extLst>
          </p:cNvPr>
          <p:cNvSpPr>
            <a:spLocks noGrp="1"/>
          </p:cNvSpPr>
          <p:nvPr>
            <p:ph type="ctrTitle" hasCustomPrompt="1"/>
          </p:nvPr>
        </p:nvSpPr>
        <p:spPr>
          <a:xfrm>
            <a:off x="789879" y="1143000"/>
            <a:ext cx="9144000" cy="1239832"/>
          </a:xfrm>
        </p:spPr>
        <p:txBody>
          <a:bodyPr lIns="0" tIns="0" rIns="0" bIns="0" anchor="b">
            <a:noAutofit/>
          </a:bodyPr>
          <a:lstStyle>
            <a:lvl1pPr algn="l">
              <a:lnSpc>
                <a:spcPct val="100000"/>
              </a:lnSpc>
              <a:defRPr sz="4200" b="1">
                <a:solidFill>
                  <a:schemeClr val="bg1"/>
                </a:solidFill>
              </a:defRPr>
            </a:lvl1pPr>
          </a:lstStyle>
          <a:p>
            <a:r>
              <a:rPr lang="en-US" dirty="0"/>
              <a:t>Click to Edit Title. Please Keep It to Two Lines, if Possible</a:t>
            </a:r>
          </a:p>
        </p:txBody>
      </p:sp>
      <p:sp>
        <p:nvSpPr>
          <p:cNvPr id="6" name="Subtitle 2">
            <a:extLst>
              <a:ext uri="{FF2B5EF4-FFF2-40B4-BE49-F238E27FC236}">
                <a16:creationId xmlns:a16="http://schemas.microsoft.com/office/drawing/2014/main" id="{843DF186-5A26-9C28-3CD7-6FB751A3DCF7}"/>
              </a:ext>
            </a:extLst>
          </p:cNvPr>
          <p:cNvSpPr>
            <a:spLocks noGrp="1"/>
          </p:cNvSpPr>
          <p:nvPr>
            <p:ph type="subTitle" idx="1" hasCustomPrompt="1"/>
          </p:nvPr>
        </p:nvSpPr>
        <p:spPr>
          <a:xfrm>
            <a:off x="789879" y="2567402"/>
            <a:ext cx="9144000" cy="392304"/>
          </a:xfrm>
        </p:spPr>
        <p:txBody>
          <a:bodyPr wrap="none" lIns="0" tIns="0" rIns="0" bIns="0">
            <a:noAutofit/>
          </a:bodyPr>
          <a:lstStyle>
            <a:lvl1pPr marL="0" indent="0" algn="l">
              <a:lnSpc>
                <a:spcPct val="100000"/>
              </a:lnSpc>
              <a:buNone/>
              <a:defRPr sz="2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8" name="Text Placeholder 29">
            <a:extLst>
              <a:ext uri="{FF2B5EF4-FFF2-40B4-BE49-F238E27FC236}">
                <a16:creationId xmlns:a16="http://schemas.microsoft.com/office/drawing/2014/main" id="{599E0339-4031-B495-6F41-33D5C00E3707}"/>
              </a:ext>
            </a:extLst>
          </p:cNvPr>
          <p:cNvSpPr>
            <a:spLocks noGrp="1"/>
          </p:cNvSpPr>
          <p:nvPr>
            <p:ph type="body" sz="quarter" idx="10" hasCustomPrompt="1"/>
          </p:nvPr>
        </p:nvSpPr>
        <p:spPr>
          <a:xfrm>
            <a:off x="789879" y="3484821"/>
            <a:ext cx="3817937" cy="228595"/>
          </a:xfrm>
        </p:spPr>
        <p:txBody>
          <a:bodyPr lIns="0" tIns="0" rIns="0" bIns="0">
            <a:noAutofit/>
          </a:bodyPr>
          <a:lstStyle>
            <a:lvl1pPr marL="0" indent="0">
              <a:buNone/>
              <a:defRPr sz="1800" b="1">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Author Name</a:t>
            </a:r>
          </a:p>
        </p:txBody>
      </p:sp>
      <p:sp>
        <p:nvSpPr>
          <p:cNvPr id="9" name="Text Placeholder 29">
            <a:extLst>
              <a:ext uri="{FF2B5EF4-FFF2-40B4-BE49-F238E27FC236}">
                <a16:creationId xmlns:a16="http://schemas.microsoft.com/office/drawing/2014/main" id="{6369EB6C-D0B6-256D-C219-538E2C28CDBF}"/>
              </a:ext>
            </a:extLst>
          </p:cNvPr>
          <p:cNvSpPr>
            <a:spLocks noGrp="1"/>
          </p:cNvSpPr>
          <p:nvPr>
            <p:ph type="body" sz="quarter" idx="11" hasCustomPrompt="1"/>
          </p:nvPr>
        </p:nvSpPr>
        <p:spPr>
          <a:xfrm>
            <a:off x="789879" y="3817171"/>
            <a:ext cx="3817937" cy="228595"/>
          </a:xfrm>
        </p:spPr>
        <p:txBody>
          <a:bodyPr lIns="0" tIns="0" rIns="0" bIns="0">
            <a:noAutofit/>
          </a:bodyPr>
          <a:lstStyle>
            <a:lvl1pPr marL="0" indent="0">
              <a:buNone/>
              <a:defRPr sz="1800" b="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Title</a:t>
            </a:r>
          </a:p>
        </p:txBody>
      </p:sp>
      <p:sp>
        <p:nvSpPr>
          <p:cNvPr id="11" name="TextBox 10">
            <a:extLst>
              <a:ext uri="{FF2B5EF4-FFF2-40B4-BE49-F238E27FC236}">
                <a16:creationId xmlns:a16="http://schemas.microsoft.com/office/drawing/2014/main" id="{CE0B9F1D-DF54-1077-BA39-625FAB940BBB}"/>
              </a:ext>
            </a:extLst>
          </p:cNvPr>
          <p:cNvSpPr txBox="1"/>
          <p:nvPr userDrawn="1"/>
        </p:nvSpPr>
        <p:spPr>
          <a:xfrm>
            <a:off x="6996224" y="6198453"/>
            <a:ext cx="4547398" cy="184939"/>
          </a:xfrm>
          <a:prstGeom prst="rect">
            <a:avLst/>
          </a:prstGeom>
          <a:noFill/>
        </p:spPr>
        <p:txBody>
          <a:bodyPr wrap="square" lIns="0" tIns="0" rIns="0" bIns="0" rtlCol="0">
            <a:noAutofit/>
          </a:bodyPr>
          <a:lstStyle/>
          <a:p>
            <a:pPr algn="r" fontAlgn="base"/>
            <a:r>
              <a:rPr lang="en-US" sz="1125" b="0" i="0" dirty="0">
                <a:solidFill>
                  <a:schemeClr val="bg1"/>
                </a:solidFill>
                <a:effectLst/>
                <a:latin typeface="Arial" panose="020B0604020202020204" pitchFamily="34" charset="0"/>
                <a:cs typeface="Arial" panose="020B0604020202020204" pitchFamily="34" charset="0"/>
              </a:rPr>
              <a:t>The independent source for health policy research, polling, and news.</a:t>
            </a:r>
          </a:p>
        </p:txBody>
      </p:sp>
      <p:pic>
        <p:nvPicPr>
          <p:cNvPr id="14" name="Graphic 13">
            <a:extLst>
              <a:ext uri="{FF2B5EF4-FFF2-40B4-BE49-F238E27FC236}">
                <a16:creationId xmlns:a16="http://schemas.microsoft.com/office/drawing/2014/main" id="{9080213D-635B-0194-091C-F937F24D3691}"/>
              </a:ext>
            </a:extLst>
          </p:cNvPr>
          <p:cNvPicPr>
            <a:picLocks/>
          </p:cNvPicPr>
          <p:nvPr userDrawn="1"/>
        </p:nvPicPr>
        <p:blipFill>
          <a:blip r:embed="rId3">
            <a:extLst>
              <a:ext uri="{96DAC541-7B7A-43D3-8B79-37D633B846F1}">
                <asvg:svgBlip xmlns:asvg="http://schemas.microsoft.com/office/drawing/2016/SVG/main" r:embed="rId4"/>
              </a:ext>
            </a:extLst>
          </a:blip>
          <a:srcRect t="9091" b="9091"/>
          <a:stretch/>
        </p:blipFill>
        <p:spPr>
          <a:xfrm>
            <a:off x="0" y="6641469"/>
            <a:ext cx="12192000" cy="228600"/>
          </a:xfrm>
          <a:prstGeom prst="rect">
            <a:avLst/>
          </a:prstGeom>
        </p:spPr>
      </p:pic>
      <p:sp>
        <p:nvSpPr>
          <p:cNvPr id="15" name="Date Placeholder 9">
            <a:extLst>
              <a:ext uri="{FF2B5EF4-FFF2-40B4-BE49-F238E27FC236}">
                <a16:creationId xmlns:a16="http://schemas.microsoft.com/office/drawing/2014/main" id="{1F1C8259-081E-22DA-39C4-6A172C165C3F}"/>
              </a:ext>
            </a:extLst>
          </p:cNvPr>
          <p:cNvSpPr>
            <a:spLocks noGrp="1"/>
          </p:cNvSpPr>
          <p:nvPr>
            <p:ph type="dt" sz="half" idx="15"/>
          </p:nvPr>
        </p:nvSpPr>
        <p:spPr>
          <a:xfrm>
            <a:off x="801367" y="6108322"/>
            <a:ext cx="2743200" cy="262532"/>
          </a:xfrm>
        </p:spPr>
        <p:txBody>
          <a:bodyPr lIns="0" tIns="0" rIns="0" bIns="0" anchor="b" anchorCtr="0">
            <a:noAutofit/>
          </a:bodyPr>
          <a:lstStyle>
            <a:lvl1pPr>
              <a:defRPr sz="1200">
                <a:solidFill>
                  <a:schemeClr val="bg1"/>
                </a:solidFill>
              </a:defRPr>
            </a:lvl1pPr>
          </a:lstStyle>
          <a:p>
            <a:fld id="{49A936D8-82E8-E948-9989-CA203F20756B}" type="datetime4">
              <a:rPr lang="en-US" smtClean="0"/>
              <a:t>April 3, 2025</a:t>
            </a:fld>
            <a:endParaRPr lang="en-US" dirty="0"/>
          </a:p>
        </p:txBody>
      </p:sp>
    </p:spTree>
    <p:extLst>
      <p:ext uri="{BB962C8B-B14F-4D97-AF65-F5344CB8AC3E}">
        <p14:creationId xmlns:p14="http://schemas.microsoft.com/office/powerpoint/2010/main" val="2219685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White">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2DBC09C7-A1EB-21C0-173D-A8D5C0D02171}"/>
              </a:ext>
            </a:extLst>
          </p:cNvPr>
          <p:cNvSpPr txBox="1"/>
          <p:nvPr userDrawn="1"/>
        </p:nvSpPr>
        <p:spPr>
          <a:xfrm>
            <a:off x="6996224" y="6198453"/>
            <a:ext cx="4547398" cy="184939"/>
          </a:xfrm>
          <a:prstGeom prst="rect">
            <a:avLst/>
          </a:prstGeom>
          <a:noFill/>
        </p:spPr>
        <p:txBody>
          <a:bodyPr wrap="square" lIns="0" tIns="0" rIns="0" bIns="0" rtlCol="0">
            <a:noAutofit/>
          </a:bodyPr>
          <a:lstStyle/>
          <a:p>
            <a:pPr algn="r" fontAlgn="base"/>
            <a:r>
              <a:rPr lang="en-US" sz="1125" b="0" i="0" dirty="0">
                <a:solidFill>
                  <a:srgbClr val="333333"/>
                </a:solidFill>
                <a:effectLst/>
                <a:latin typeface="Arial" panose="020B0604020202020204" pitchFamily="34" charset="0"/>
                <a:cs typeface="Arial" panose="020B0604020202020204" pitchFamily="34" charset="0"/>
              </a:rPr>
              <a:t>The independent source for health policy research, polling, and news.</a:t>
            </a:r>
          </a:p>
        </p:txBody>
      </p:sp>
      <p:sp>
        <p:nvSpPr>
          <p:cNvPr id="10" name="Date Placeholder 9">
            <a:extLst>
              <a:ext uri="{FF2B5EF4-FFF2-40B4-BE49-F238E27FC236}">
                <a16:creationId xmlns:a16="http://schemas.microsoft.com/office/drawing/2014/main" id="{10F22806-66F0-C1C0-408E-0E8E8F4A5022}"/>
              </a:ext>
            </a:extLst>
          </p:cNvPr>
          <p:cNvSpPr>
            <a:spLocks noGrp="1"/>
          </p:cNvSpPr>
          <p:nvPr>
            <p:ph type="dt" sz="half" idx="15"/>
          </p:nvPr>
        </p:nvSpPr>
        <p:spPr>
          <a:xfrm>
            <a:off x="801367" y="6108322"/>
            <a:ext cx="2743200" cy="262532"/>
          </a:xfrm>
        </p:spPr>
        <p:txBody>
          <a:bodyPr lIns="0" tIns="0" rIns="0" bIns="0" anchor="b" anchorCtr="0">
            <a:noAutofit/>
          </a:bodyPr>
          <a:lstStyle>
            <a:lvl1pPr>
              <a:defRPr sz="1200">
                <a:solidFill>
                  <a:srgbClr val="333333"/>
                </a:solidFill>
              </a:defRPr>
            </a:lvl1pPr>
          </a:lstStyle>
          <a:p>
            <a:fld id="{D1DCBAD8-0ADD-4D46-91F2-3CEDF578717B}" type="datetime4">
              <a:rPr lang="en-US" smtClean="0"/>
              <a:t>April 3, 2025</a:t>
            </a:fld>
            <a:endParaRPr lang="en-US" dirty="0"/>
          </a:p>
        </p:txBody>
      </p:sp>
      <p:pic>
        <p:nvPicPr>
          <p:cNvPr id="9" name="Graphic 8">
            <a:extLst>
              <a:ext uri="{FF2B5EF4-FFF2-40B4-BE49-F238E27FC236}">
                <a16:creationId xmlns:a16="http://schemas.microsoft.com/office/drawing/2014/main" id="{AD31F00A-8BD0-7193-28F8-8CABF3A142A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54297" y="5858464"/>
            <a:ext cx="627436" cy="256032"/>
          </a:xfrm>
          <a:prstGeom prst="rect">
            <a:avLst/>
          </a:prstGeom>
        </p:spPr>
      </p:pic>
      <p:pic>
        <p:nvPicPr>
          <p:cNvPr id="15" name="Graphic 14">
            <a:extLst>
              <a:ext uri="{FF2B5EF4-FFF2-40B4-BE49-F238E27FC236}">
                <a16:creationId xmlns:a16="http://schemas.microsoft.com/office/drawing/2014/main" id="{6AABF77E-825C-36A2-A375-7AF336D74015}"/>
              </a:ext>
            </a:extLst>
          </p:cNvPr>
          <p:cNvPicPr>
            <a:picLocks/>
          </p:cNvPicPr>
          <p:nvPr userDrawn="1"/>
        </p:nvPicPr>
        <p:blipFill rotWithShape="1">
          <a:blip r:embed="rId4">
            <a:extLst>
              <a:ext uri="{96DAC541-7B7A-43D3-8B79-37D633B846F1}">
                <asvg:svgBlip xmlns:asvg="http://schemas.microsoft.com/office/drawing/2016/SVG/main" r:embed="rId5"/>
              </a:ext>
            </a:extLst>
          </a:blip>
          <a:srcRect t="13636" b="1"/>
          <a:stretch/>
        </p:blipFill>
        <p:spPr>
          <a:xfrm>
            <a:off x="0" y="6641469"/>
            <a:ext cx="12192000" cy="228600"/>
          </a:xfrm>
          <a:prstGeom prst="rect">
            <a:avLst/>
          </a:prstGeom>
        </p:spPr>
      </p:pic>
      <p:sp>
        <p:nvSpPr>
          <p:cNvPr id="8" name="Title 1">
            <a:extLst>
              <a:ext uri="{FF2B5EF4-FFF2-40B4-BE49-F238E27FC236}">
                <a16:creationId xmlns:a16="http://schemas.microsoft.com/office/drawing/2014/main" id="{B1D43E4F-0489-F004-A4D5-E7A1420BA497}"/>
              </a:ext>
            </a:extLst>
          </p:cNvPr>
          <p:cNvSpPr>
            <a:spLocks noGrp="1"/>
          </p:cNvSpPr>
          <p:nvPr>
            <p:ph type="ctrTitle" hasCustomPrompt="1"/>
          </p:nvPr>
        </p:nvSpPr>
        <p:spPr>
          <a:xfrm>
            <a:off x="789879" y="1143000"/>
            <a:ext cx="9144000" cy="1239832"/>
          </a:xfrm>
        </p:spPr>
        <p:txBody>
          <a:bodyPr lIns="0" tIns="0" rIns="0" bIns="0" anchor="b">
            <a:noAutofit/>
          </a:bodyPr>
          <a:lstStyle>
            <a:lvl1pPr algn="l">
              <a:lnSpc>
                <a:spcPct val="100000"/>
              </a:lnSpc>
              <a:defRPr sz="4200" b="1">
                <a:solidFill>
                  <a:schemeClr val="tx1"/>
                </a:solidFill>
              </a:defRPr>
            </a:lvl1pPr>
          </a:lstStyle>
          <a:p>
            <a:r>
              <a:rPr lang="en-US" dirty="0"/>
              <a:t>Click to Edit Title. Please Keep It to Two Lines, if Possible</a:t>
            </a:r>
          </a:p>
        </p:txBody>
      </p:sp>
      <p:sp>
        <p:nvSpPr>
          <p:cNvPr id="11" name="Subtitle 2">
            <a:extLst>
              <a:ext uri="{FF2B5EF4-FFF2-40B4-BE49-F238E27FC236}">
                <a16:creationId xmlns:a16="http://schemas.microsoft.com/office/drawing/2014/main" id="{B9D05691-D4CC-25CA-4FD9-AE0F2026393C}"/>
              </a:ext>
            </a:extLst>
          </p:cNvPr>
          <p:cNvSpPr>
            <a:spLocks noGrp="1"/>
          </p:cNvSpPr>
          <p:nvPr>
            <p:ph type="subTitle" idx="1" hasCustomPrompt="1"/>
          </p:nvPr>
        </p:nvSpPr>
        <p:spPr>
          <a:xfrm>
            <a:off x="789879" y="2567402"/>
            <a:ext cx="9144000" cy="392304"/>
          </a:xfrm>
        </p:spPr>
        <p:txBody>
          <a:bodyPr wrap="none" lIns="0" tIns="0" rIns="0" bIns="0">
            <a:noAutofit/>
          </a:bodyPr>
          <a:lstStyle>
            <a:lvl1pPr marL="0" indent="0" algn="l">
              <a:lnSpc>
                <a:spcPct val="100000"/>
              </a:lnSpc>
              <a:buNone/>
              <a:defRPr sz="25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12" name="Text Placeholder 29">
            <a:extLst>
              <a:ext uri="{FF2B5EF4-FFF2-40B4-BE49-F238E27FC236}">
                <a16:creationId xmlns:a16="http://schemas.microsoft.com/office/drawing/2014/main" id="{C42B4BB7-032E-76FD-7442-A5F84883FE0E}"/>
              </a:ext>
            </a:extLst>
          </p:cNvPr>
          <p:cNvSpPr>
            <a:spLocks noGrp="1"/>
          </p:cNvSpPr>
          <p:nvPr>
            <p:ph type="body" sz="quarter" idx="10" hasCustomPrompt="1"/>
          </p:nvPr>
        </p:nvSpPr>
        <p:spPr>
          <a:xfrm>
            <a:off x="789879" y="3484821"/>
            <a:ext cx="3817937" cy="228595"/>
          </a:xfrm>
        </p:spPr>
        <p:txBody>
          <a:bodyPr lIns="0" tIns="0" rIns="0" bIns="0">
            <a:noAutofit/>
          </a:bodyPr>
          <a:lstStyle>
            <a:lvl1pPr marL="0" indent="0">
              <a:buNone/>
              <a:defRPr sz="1800" b="1">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Author Name</a:t>
            </a:r>
          </a:p>
        </p:txBody>
      </p:sp>
      <p:sp>
        <p:nvSpPr>
          <p:cNvPr id="13" name="Text Placeholder 29">
            <a:extLst>
              <a:ext uri="{FF2B5EF4-FFF2-40B4-BE49-F238E27FC236}">
                <a16:creationId xmlns:a16="http://schemas.microsoft.com/office/drawing/2014/main" id="{34D0D021-8F19-C8E7-471E-0713F6809665}"/>
              </a:ext>
            </a:extLst>
          </p:cNvPr>
          <p:cNvSpPr>
            <a:spLocks noGrp="1"/>
          </p:cNvSpPr>
          <p:nvPr>
            <p:ph type="body" sz="quarter" idx="11" hasCustomPrompt="1"/>
          </p:nvPr>
        </p:nvSpPr>
        <p:spPr>
          <a:xfrm>
            <a:off x="789879" y="3817171"/>
            <a:ext cx="3817937" cy="228595"/>
          </a:xfrm>
        </p:spPr>
        <p:txBody>
          <a:bodyPr lIns="0" tIns="0" rIns="0" bIns="0">
            <a:noAutofit/>
          </a:bodyPr>
          <a:lstStyle>
            <a:lvl1pPr marL="0" indent="0">
              <a:buNone/>
              <a:defRPr sz="1800" b="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Title</a:t>
            </a:r>
          </a:p>
        </p:txBody>
      </p:sp>
    </p:spTree>
    <p:extLst>
      <p:ext uri="{BB962C8B-B14F-4D97-AF65-F5344CB8AC3E}">
        <p14:creationId xmlns:p14="http://schemas.microsoft.com/office/powerpoint/2010/main" val="2963672394"/>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Cover">
    <p:bg>
      <p:bgPr>
        <a:solidFill>
          <a:srgbClr val="E6EDF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511AFA4-9614-18BE-D330-40803A00D514}"/>
              </a:ext>
            </a:extLst>
          </p:cNvPr>
          <p:cNvSpPr>
            <a:spLocks noGrp="1"/>
          </p:cNvSpPr>
          <p:nvPr>
            <p:ph type="ctrTitle" hasCustomPrompt="1"/>
          </p:nvPr>
        </p:nvSpPr>
        <p:spPr>
          <a:xfrm>
            <a:off x="789879" y="1143000"/>
            <a:ext cx="9144000" cy="1239832"/>
          </a:xfrm>
        </p:spPr>
        <p:txBody>
          <a:bodyPr lIns="0" tIns="0" rIns="0" bIns="0" anchor="b">
            <a:noAutofit/>
          </a:bodyPr>
          <a:lstStyle>
            <a:lvl1pPr algn="l">
              <a:lnSpc>
                <a:spcPct val="100000"/>
              </a:lnSpc>
              <a:defRPr sz="4200" b="1">
                <a:solidFill>
                  <a:schemeClr val="accent2"/>
                </a:solidFill>
              </a:defRPr>
            </a:lvl1pPr>
          </a:lstStyle>
          <a:p>
            <a:r>
              <a:rPr lang="en-US" dirty="0"/>
              <a:t>Section Title. Please Keep It to Two Lines, if Possible</a:t>
            </a:r>
          </a:p>
        </p:txBody>
      </p:sp>
    </p:spTree>
    <p:extLst>
      <p:ext uri="{BB962C8B-B14F-4D97-AF65-F5344CB8AC3E}">
        <p14:creationId xmlns:p14="http://schemas.microsoft.com/office/powerpoint/2010/main" val="11051426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of Contents">
    <p:bg>
      <p:bgPr>
        <a:solidFill>
          <a:srgbClr val="E6EDF3"/>
        </a:solidFill>
        <a:effectLst/>
      </p:bgPr>
    </p:bg>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A0DE8274-796C-1B70-F3B5-17CCF1FA9147}"/>
              </a:ext>
            </a:extLst>
          </p:cNvPr>
          <p:cNvSpPr>
            <a:spLocks noGrp="1"/>
          </p:cNvSpPr>
          <p:nvPr>
            <p:ph type="subTitle" idx="1" hasCustomPrompt="1"/>
          </p:nvPr>
        </p:nvSpPr>
        <p:spPr>
          <a:xfrm>
            <a:off x="789879" y="1422653"/>
            <a:ext cx="1663954" cy="392304"/>
          </a:xfrm>
        </p:spPr>
        <p:txBody>
          <a:bodyPr wrap="none" lIns="0" tIns="0" rIns="0" bIns="0">
            <a:noAutofit/>
          </a:bodyPr>
          <a:lstStyle>
            <a:lvl1pPr marL="0" indent="0" algn="l">
              <a:lnSpc>
                <a:spcPct val="100000"/>
              </a:lnSpc>
              <a:buNone/>
              <a:defRPr sz="1800" b="1" spc="1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CONTENTS</a:t>
            </a:r>
          </a:p>
        </p:txBody>
      </p:sp>
      <p:pic>
        <p:nvPicPr>
          <p:cNvPr id="4" name="Graphic 3">
            <a:extLst>
              <a:ext uri="{FF2B5EF4-FFF2-40B4-BE49-F238E27FC236}">
                <a16:creationId xmlns:a16="http://schemas.microsoft.com/office/drawing/2014/main" id="{701B0921-59F6-15F2-C2C3-B0BA5EDA3B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59583" y="6324600"/>
            <a:ext cx="560211" cy="228600"/>
          </a:xfrm>
          <a:prstGeom prst="rect">
            <a:avLst/>
          </a:prstGeom>
        </p:spPr>
      </p:pic>
    </p:spTree>
    <p:extLst>
      <p:ext uri="{BB962C8B-B14F-4D97-AF65-F5344CB8AC3E}">
        <p14:creationId xmlns:p14="http://schemas.microsoft.com/office/powerpoint/2010/main" val="16420180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de Bar_Darkest Blue #001E36">
    <p:spTree>
      <p:nvGrpSpPr>
        <p:cNvPr id="1" name=""/>
        <p:cNvGrpSpPr/>
        <p:nvPr/>
      </p:nvGrpSpPr>
      <p:grpSpPr>
        <a:xfrm>
          <a:off x="0" y="0"/>
          <a:ext cx="0" cy="0"/>
          <a:chOff x="0" y="0"/>
          <a:chExt cx="0" cy="0"/>
        </a:xfrm>
      </p:grpSpPr>
      <p:sp>
        <p:nvSpPr>
          <p:cNvPr id="5" name="Text Placeholder 14">
            <a:extLst>
              <a:ext uri="{FF2B5EF4-FFF2-40B4-BE49-F238E27FC236}">
                <a16:creationId xmlns:a16="http://schemas.microsoft.com/office/drawing/2014/main" id="{6864C8F1-5D58-05BE-80F6-E3904C624ADE}"/>
              </a:ext>
            </a:extLst>
          </p:cNvPr>
          <p:cNvSpPr>
            <a:spLocks noGrp="1"/>
          </p:cNvSpPr>
          <p:nvPr>
            <p:ph type="body" sz="quarter" idx="10" hasCustomPrompt="1"/>
          </p:nvPr>
        </p:nvSpPr>
        <p:spPr>
          <a:xfrm>
            <a:off x="4229100" y="742950"/>
            <a:ext cx="7391400" cy="5240755"/>
          </a:xfrm>
        </p:spPr>
        <p:txBody>
          <a:bodyPr lIns="0" tIns="0" rIns="0" bIns="0">
            <a:noAutofit/>
          </a:bodyPr>
          <a:lstStyle>
            <a:lvl1pPr>
              <a:lnSpc>
                <a:spcPct val="100000"/>
              </a:lnSpc>
              <a:defRPr sz="1600">
                <a:solidFill>
                  <a:srgbClr val="333333"/>
                </a:solidFill>
              </a:defRPr>
            </a:lvl1pPr>
            <a:lvl2pPr>
              <a:lnSpc>
                <a:spcPct val="100000"/>
              </a:lnSpc>
              <a:defRPr sz="1600"/>
            </a:lvl2pPr>
          </a:lstStyle>
          <a:p>
            <a:pPr lvl="0"/>
            <a:r>
              <a:rPr lang="en-US" dirty="0"/>
              <a:t>Click to edit text</a:t>
            </a:r>
          </a:p>
        </p:txBody>
      </p:sp>
      <p:sp>
        <p:nvSpPr>
          <p:cNvPr id="16" name="Rectangle 15">
            <a:extLst>
              <a:ext uri="{FF2B5EF4-FFF2-40B4-BE49-F238E27FC236}">
                <a16:creationId xmlns:a16="http://schemas.microsoft.com/office/drawing/2014/main" id="{07EAE154-6F91-F45C-C153-9D6A6C0466E8}"/>
              </a:ext>
            </a:extLst>
          </p:cNvPr>
          <p:cNvSpPr/>
          <p:nvPr userDrawn="1"/>
        </p:nvSpPr>
        <p:spPr>
          <a:xfrm>
            <a:off x="11811706" y="6324601"/>
            <a:ext cx="380294" cy="228600"/>
          </a:xfrm>
          <a:prstGeom prst="rect">
            <a:avLst/>
          </a:prstGeom>
          <a:solidFill>
            <a:srgbClr val="E5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0" name="Slide Number Placeholder 11">
            <a:extLst>
              <a:ext uri="{FF2B5EF4-FFF2-40B4-BE49-F238E27FC236}">
                <a16:creationId xmlns:a16="http://schemas.microsoft.com/office/drawing/2014/main" id="{E13C4A9F-3861-C2D7-A0A6-5AE372C53F8A}"/>
              </a:ext>
            </a:extLst>
          </p:cNvPr>
          <p:cNvSpPr>
            <a:spLocks noGrp="1"/>
          </p:cNvSpPr>
          <p:nvPr>
            <p:ph type="sldNum" sz="quarter" idx="16"/>
          </p:nvPr>
        </p:nvSpPr>
        <p:spPr>
          <a:xfrm>
            <a:off x="11815508" y="6324600"/>
            <a:ext cx="208429" cy="228600"/>
          </a:xfrm>
        </p:spPr>
        <p:txBody>
          <a:bodyPr lIns="0" tIns="0" rIns="0" bIns="0" anchor="ctr" anchorCtr="0">
            <a:noAutofit/>
          </a:bodyPr>
          <a:lstStyle>
            <a:lvl1pPr algn="r">
              <a:defRPr sz="1000">
                <a:solidFill>
                  <a:srgbClr val="474747"/>
                </a:solidFill>
              </a:defRPr>
            </a:lvl1pPr>
          </a:lstStyle>
          <a:p>
            <a:fld id="{D16142A5-CEFE-874B-8101-CFF9315223E2}" type="slidenum">
              <a:rPr lang="en-US" smtClean="0"/>
              <a:pPr/>
              <a:t>‹#›</a:t>
            </a:fld>
            <a:endParaRPr lang="en-US" dirty="0"/>
          </a:p>
        </p:txBody>
      </p:sp>
      <p:pic>
        <p:nvPicPr>
          <p:cNvPr id="6" name="Graphic 5">
            <a:extLst>
              <a:ext uri="{FF2B5EF4-FFF2-40B4-BE49-F238E27FC236}">
                <a16:creationId xmlns:a16="http://schemas.microsoft.com/office/drawing/2014/main" id="{9C8CD11C-AF07-D5F9-0C99-B960C2484B0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59583" y="6324600"/>
            <a:ext cx="560211" cy="228600"/>
          </a:xfrm>
          <a:prstGeom prst="rect">
            <a:avLst/>
          </a:prstGeom>
        </p:spPr>
      </p:pic>
      <p:sp>
        <p:nvSpPr>
          <p:cNvPr id="2" name="Rectangle 1">
            <a:extLst>
              <a:ext uri="{FF2B5EF4-FFF2-40B4-BE49-F238E27FC236}">
                <a16:creationId xmlns:a16="http://schemas.microsoft.com/office/drawing/2014/main" id="{E21735FE-1BFB-80F5-9642-183838ABFDF1}"/>
              </a:ext>
            </a:extLst>
          </p:cNvPr>
          <p:cNvSpPr/>
          <p:nvPr userDrawn="1"/>
        </p:nvSpPr>
        <p:spPr>
          <a:xfrm>
            <a:off x="0" y="0"/>
            <a:ext cx="36576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7DC3096F-36EB-1CE0-5214-7A8BBC7A1FE7}"/>
              </a:ext>
            </a:extLst>
          </p:cNvPr>
          <p:cNvSpPr>
            <a:spLocks noGrp="1"/>
          </p:cNvSpPr>
          <p:nvPr>
            <p:ph type="title" hasCustomPrompt="1"/>
          </p:nvPr>
        </p:nvSpPr>
        <p:spPr>
          <a:xfrm>
            <a:off x="571500" y="2064544"/>
            <a:ext cx="2706510" cy="914400"/>
          </a:xfrm>
        </p:spPr>
        <p:txBody>
          <a:bodyPr lIns="0" tIns="0" rIns="0" bIns="0" anchor="b" anchorCtr="0">
            <a:noAutofit/>
          </a:bodyPr>
          <a:lstStyle>
            <a:lvl1pPr>
              <a:lnSpc>
                <a:spcPct val="100000"/>
              </a:lnSpc>
              <a:defRPr sz="2800" b="1">
                <a:solidFill>
                  <a:schemeClr val="bg1"/>
                </a:solidFill>
              </a:defRPr>
            </a:lvl1pPr>
          </a:lstStyle>
          <a:p>
            <a:r>
              <a:rPr lang="en-US" dirty="0"/>
              <a:t>Click to </a:t>
            </a:r>
            <a:br>
              <a:rPr lang="en-US" dirty="0"/>
            </a:br>
            <a:r>
              <a:rPr lang="en-US" dirty="0"/>
              <a:t>edit title</a:t>
            </a:r>
          </a:p>
        </p:txBody>
      </p:sp>
      <p:sp>
        <p:nvSpPr>
          <p:cNvPr id="3" name="Text Placeholder 14">
            <a:extLst>
              <a:ext uri="{FF2B5EF4-FFF2-40B4-BE49-F238E27FC236}">
                <a16:creationId xmlns:a16="http://schemas.microsoft.com/office/drawing/2014/main" id="{C68F04D9-1652-911A-94D3-C83AF4292F1F}"/>
              </a:ext>
            </a:extLst>
          </p:cNvPr>
          <p:cNvSpPr>
            <a:spLocks noGrp="1"/>
          </p:cNvSpPr>
          <p:nvPr>
            <p:ph type="body" sz="quarter" idx="17" hasCustomPrompt="1"/>
          </p:nvPr>
        </p:nvSpPr>
        <p:spPr>
          <a:xfrm>
            <a:off x="571500" y="3321839"/>
            <a:ext cx="2706510" cy="1471617"/>
          </a:xfrm>
        </p:spPr>
        <p:txBody>
          <a:bodyPr lIns="0" tIns="0" rIns="0" bIns="0">
            <a:noAutofit/>
          </a:bodyPr>
          <a:lstStyle>
            <a:lvl1pPr>
              <a:lnSpc>
                <a:spcPct val="100000"/>
              </a:lnSpc>
              <a:defRPr sz="1600">
                <a:solidFill>
                  <a:schemeClr val="bg1"/>
                </a:solidFill>
              </a:defRPr>
            </a:lvl1pPr>
            <a:lvl2pPr>
              <a:lnSpc>
                <a:spcPct val="100000"/>
              </a:lnSpc>
              <a:defRPr sz="1600"/>
            </a:lvl2pPr>
          </a:lstStyle>
          <a:p>
            <a:pPr lvl="0"/>
            <a:r>
              <a:rPr lang="en-US" dirty="0"/>
              <a:t>Please use the shortcut Ctrl + Alt + V + Unformatted Text (Windows) or Command + Option + Shift + V (Mac) to paste only plain text to match the template’s style.</a:t>
            </a:r>
          </a:p>
        </p:txBody>
      </p:sp>
    </p:spTree>
    <p:extLst>
      <p:ext uri="{BB962C8B-B14F-4D97-AF65-F5344CB8AC3E}">
        <p14:creationId xmlns:p14="http://schemas.microsoft.com/office/powerpoint/2010/main" val="1545459100"/>
      </p:ext>
    </p:extLst>
  </p:cSld>
  <p:clrMapOvr>
    <a:masterClrMapping/>
  </p:clrMapOvr>
  <p:extLst>
    <p:ext uri="{DCECCB84-F9BA-43D5-87BE-67443E8EF086}">
      <p15:sldGuideLst xmlns:p15="http://schemas.microsoft.com/office/powerpoint/2012/main">
        <p15:guide id="1" orient="horz" pos="264">
          <p15:clr>
            <a:srgbClr val="FBAE40"/>
          </p15:clr>
        </p15:guide>
        <p15:guide id="2" pos="360">
          <p15:clr>
            <a:srgbClr val="FBAE40"/>
          </p15:clr>
        </p15:guide>
        <p15:guide id="3" pos="7320">
          <p15:clr>
            <a:srgbClr val="FBAE40"/>
          </p15:clr>
        </p15:guide>
        <p15:guide id="4" orient="horz" pos="1056">
          <p15:clr>
            <a:srgbClr val="FBAE40"/>
          </p15:clr>
        </p15:guide>
        <p15:guide id="5" orient="horz" pos="840">
          <p15:clr>
            <a:srgbClr val="FBAE40"/>
          </p15:clr>
        </p15:guide>
        <p15:guide id="6" orient="horz" pos="4128">
          <p15:clr>
            <a:srgbClr val="FBAE40"/>
          </p15:clr>
        </p15:guide>
        <p15:guide id="7" pos="3840">
          <p15:clr>
            <a:srgbClr val="A4A3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de Bar_Brand Blue #004B87">
    <p:spTree>
      <p:nvGrpSpPr>
        <p:cNvPr id="1" name=""/>
        <p:cNvGrpSpPr/>
        <p:nvPr/>
      </p:nvGrpSpPr>
      <p:grpSpPr>
        <a:xfrm>
          <a:off x="0" y="0"/>
          <a:ext cx="0" cy="0"/>
          <a:chOff x="0" y="0"/>
          <a:chExt cx="0" cy="0"/>
        </a:xfrm>
      </p:grpSpPr>
      <p:sp>
        <p:nvSpPr>
          <p:cNvPr id="5" name="Text Placeholder 14">
            <a:extLst>
              <a:ext uri="{FF2B5EF4-FFF2-40B4-BE49-F238E27FC236}">
                <a16:creationId xmlns:a16="http://schemas.microsoft.com/office/drawing/2014/main" id="{6864C8F1-5D58-05BE-80F6-E3904C624ADE}"/>
              </a:ext>
            </a:extLst>
          </p:cNvPr>
          <p:cNvSpPr>
            <a:spLocks noGrp="1"/>
          </p:cNvSpPr>
          <p:nvPr>
            <p:ph type="body" sz="quarter" idx="10" hasCustomPrompt="1"/>
          </p:nvPr>
        </p:nvSpPr>
        <p:spPr>
          <a:xfrm>
            <a:off x="4229100" y="742950"/>
            <a:ext cx="7391400" cy="5240755"/>
          </a:xfrm>
        </p:spPr>
        <p:txBody>
          <a:bodyPr lIns="0" tIns="0" rIns="0" bIns="0">
            <a:noAutofit/>
          </a:bodyPr>
          <a:lstStyle>
            <a:lvl1pPr>
              <a:lnSpc>
                <a:spcPct val="100000"/>
              </a:lnSpc>
              <a:defRPr sz="1600">
                <a:solidFill>
                  <a:srgbClr val="333333"/>
                </a:solidFill>
              </a:defRPr>
            </a:lvl1pPr>
            <a:lvl2pPr>
              <a:lnSpc>
                <a:spcPct val="100000"/>
              </a:lnSpc>
              <a:defRPr sz="1600"/>
            </a:lvl2pPr>
          </a:lstStyle>
          <a:p>
            <a:pPr lvl="0"/>
            <a:r>
              <a:rPr lang="en-US" dirty="0"/>
              <a:t>Click to edit text</a:t>
            </a:r>
          </a:p>
        </p:txBody>
      </p:sp>
      <p:sp>
        <p:nvSpPr>
          <p:cNvPr id="16" name="Rectangle 15">
            <a:extLst>
              <a:ext uri="{FF2B5EF4-FFF2-40B4-BE49-F238E27FC236}">
                <a16:creationId xmlns:a16="http://schemas.microsoft.com/office/drawing/2014/main" id="{07EAE154-6F91-F45C-C153-9D6A6C0466E8}"/>
              </a:ext>
            </a:extLst>
          </p:cNvPr>
          <p:cNvSpPr/>
          <p:nvPr userDrawn="1"/>
        </p:nvSpPr>
        <p:spPr>
          <a:xfrm>
            <a:off x="11811706" y="6324601"/>
            <a:ext cx="380294" cy="228600"/>
          </a:xfrm>
          <a:prstGeom prst="rect">
            <a:avLst/>
          </a:prstGeom>
          <a:solidFill>
            <a:srgbClr val="E5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0" name="Slide Number Placeholder 11">
            <a:extLst>
              <a:ext uri="{FF2B5EF4-FFF2-40B4-BE49-F238E27FC236}">
                <a16:creationId xmlns:a16="http://schemas.microsoft.com/office/drawing/2014/main" id="{E13C4A9F-3861-C2D7-A0A6-5AE372C53F8A}"/>
              </a:ext>
            </a:extLst>
          </p:cNvPr>
          <p:cNvSpPr>
            <a:spLocks noGrp="1"/>
          </p:cNvSpPr>
          <p:nvPr>
            <p:ph type="sldNum" sz="quarter" idx="16"/>
          </p:nvPr>
        </p:nvSpPr>
        <p:spPr>
          <a:xfrm>
            <a:off x="11815508" y="6324600"/>
            <a:ext cx="208429" cy="228600"/>
          </a:xfrm>
        </p:spPr>
        <p:txBody>
          <a:bodyPr lIns="0" tIns="0" rIns="0" bIns="0" anchor="ctr" anchorCtr="0">
            <a:noAutofit/>
          </a:bodyPr>
          <a:lstStyle>
            <a:lvl1pPr algn="r">
              <a:defRPr sz="1000">
                <a:solidFill>
                  <a:srgbClr val="474747"/>
                </a:solidFill>
              </a:defRPr>
            </a:lvl1pPr>
          </a:lstStyle>
          <a:p>
            <a:fld id="{D16142A5-CEFE-874B-8101-CFF9315223E2}" type="slidenum">
              <a:rPr lang="en-US" smtClean="0"/>
              <a:pPr/>
              <a:t>‹#›</a:t>
            </a:fld>
            <a:endParaRPr lang="en-US" dirty="0"/>
          </a:p>
        </p:txBody>
      </p:sp>
      <p:pic>
        <p:nvPicPr>
          <p:cNvPr id="6" name="Graphic 5">
            <a:extLst>
              <a:ext uri="{FF2B5EF4-FFF2-40B4-BE49-F238E27FC236}">
                <a16:creationId xmlns:a16="http://schemas.microsoft.com/office/drawing/2014/main" id="{9C8CD11C-AF07-D5F9-0C99-B960C2484B0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59583" y="6324600"/>
            <a:ext cx="560211" cy="228600"/>
          </a:xfrm>
          <a:prstGeom prst="rect">
            <a:avLst/>
          </a:prstGeom>
        </p:spPr>
      </p:pic>
      <p:sp>
        <p:nvSpPr>
          <p:cNvPr id="2" name="Rectangle 1">
            <a:extLst>
              <a:ext uri="{FF2B5EF4-FFF2-40B4-BE49-F238E27FC236}">
                <a16:creationId xmlns:a16="http://schemas.microsoft.com/office/drawing/2014/main" id="{E21735FE-1BFB-80F5-9642-183838ABFDF1}"/>
              </a:ext>
            </a:extLst>
          </p:cNvPr>
          <p:cNvSpPr/>
          <p:nvPr userDrawn="1"/>
        </p:nvSpPr>
        <p:spPr>
          <a:xfrm>
            <a:off x="0" y="0"/>
            <a:ext cx="36576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7DC3096F-36EB-1CE0-5214-7A8BBC7A1FE7}"/>
              </a:ext>
            </a:extLst>
          </p:cNvPr>
          <p:cNvSpPr>
            <a:spLocks noGrp="1"/>
          </p:cNvSpPr>
          <p:nvPr>
            <p:ph type="title" hasCustomPrompt="1"/>
          </p:nvPr>
        </p:nvSpPr>
        <p:spPr>
          <a:xfrm>
            <a:off x="571500" y="2064544"/>
            <a:ext cx="2706510" cy="914400"/>
          </a:xfrm>
        </p:spPr>
        <p:txBody>
          <a:bodyPr lIns="0" tIns="0" rIns="0" bIns="0" anchor="b" anchorCtr="0">
            <a:noAutofit/>
          </a:bodyPr>
          <a:lstStyle>
            <a:lvl1pPr>
              <a:lnSpc>
                <a:spcPct val="100000"/>
              </a:lnSpc>
              <a:defRPr sz="2800" b="1">
                <a:solidFill>
                  <a:schemeClr val="bg1"/>
                </a:solidFill>
              </a:defRPr>
            </a:lvl1pPr>
          </a:lstStyle>
          <a:p>
            <a:r>
              <a:rPr lang="en-US" dirty="0"/>
              <a:t>Click to </a:t>
            </a:r>
            <a:br>
              <a:rPr lang="en-US" dirty="0"/>
            </a:br>
            <a:r>
              <a:rPr lang="en-US" dirty="0"/>
              <a:t>edit title</a:t>
            </a:r>
          </a:p>
        </p:txBody>
      </p:sp>
      <p:sp>
        <p:nvSpPr>
          <p:cNvPr id="7" name="Text Placeholder 14">
            <a:extLst>
              <a:ext uri="{FF2B5EF4-FFF2-40B4-BE49-F238E27FC236}">
                <a16:creationId xmlns:a16="http://schemas.microsoft.com/office/drawing/2014/main" id="{E81C19E6-D72F-D8F2-CB69-CDE22D600C3F}"/>
              </a:ext>
            </a:extLst>
          </p:cNvPr>
          <p:cNvSpPr>
            <a:spLocks noGrp="1"/>
          </p:cNvSpPr>
          <p:nvPr>
            <p:ph type="body" sz="quarter" idx="17" hasCustomPrompt="1"/>
          </p:nvPr>
        </p:nvSpPr>
        <p:spPr>
          <a:xfrm>
            <a:off x="571500" y="3321839"/>
            <a:ext cx="2706510" cy="1471617"/>
          </a:xfrm>
        </p:spPr>
        <p:txBody>
          <a:bodyPr lIns="0" tIns="0" rIns="0" bIns="0">
            <a:noAutofit/>
          </a:bodyPr>
          <a:lstStyle>
            <a:lvl1pPr>
              <a:lnSpc>
                <a:spcPct val="100000"/>
              </a:lnSpc>
              <a:defRPr sz="1600">
                <a:solidFill>
                  <a:schemeClr val="bg1"/>
                </a:solidFill>
              </a:defRPr>
            </a:lvl1pPr>
            <a:lvl2pPr>
              <a:lnSpc>
                <a:spcPct val="100000"/>
              </a:lnSpc>
              <a:defRPr sz="1600"/>
            </a:lvl2pPr>
          </a:lstStyle>
          <a:p>
            <a:pPr lvl="0"/>
            <a:r>
              <a:rPr lang="en-US" dirty="0"/>
              <a:t>Please use the shortcut Ctrl + Alt + V + Unformatted Text (Windows) or Command + Option + Shift + V (Mac) to paste only plain text to match the template’s style.</a:t>
            </a:r>
          </a:p>
        </p:txBody>
      </p:sp>
    </p:spTree>
    <p:extLst>
      <p:ext uri="{BB962C8B-B14F-4D97-AF65-F5344CB8AC3E}">
        <p14:creationId xmlns:p14="http://schemas.microsoft.com/office/powerpoint/2010/main" val="3557725991"/>
      </p:ext>
    </p:extLst>
  </p:cSld>
  <p:clrMapOvr>
    <a:masterClrMapping/>
  </p:clrMapOvr>
  <p:extLst>
    <p:ext uri="{DCECCB84-F9BA-43D5-87BE-67443E8EF086}">
      <p15:sldGuideLst xmlns:p15="http://schemas.microsoft.com/office/powerpoint/2012/main">
        <p15:guide id="1" orient="horz" pos="264">
          <p15:clr>
            <a:srgbClr val="FBAE40"/>
          </p15:clr>
        </p15:guide>
        <p15:guide id="2" pos="360">
          <p15:clr>
            <a:srgbClr val="FBAE40"/>
          </p15:clr>
        </p15:guide>
        <p15:guide id="3" pos="7320">
          <p15:clr>
            <a:srgbClr val="FBAE40"/>
          </p15:clr>
        </p15:guide>
        <p15:guide id="4" orient="horz" pos="1056">
          <p15:clr>
            <a:srgbClr val="FBAE40"/>
          </p15:clr>
        </p15:guide>
        <p15:guide id="5" orient="horz" pos="840">
          <p15:clr>
            <a:srgbClr val="FBAE40"/>
          </p15:clr>
        </p15:guide>
        <p15:guide id="6" orient="horz" pos="4128">
          <p15:clr>
            <a:srgbClr val="FBAE40"/>
          </p15:clr>
        </p15:guide>
        <p15:guide id="7" pos="3840">
          <p15:clr>
            <a:srgbClr val="A4A3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de Bar_Light Green #1A7662">
    <p:spTree>
      <p:nvGrpSpPr>
        <p:cNvPr id="1" name=""/>
        <p:cNvGrpSpPr/>
        <p:nvPr/>
      </p:nvGrpSpPr>
      <p:grpSpPr>
        <a:xfrm>
          <a:off x="0" y="0"/>
          <a:ext cx="0" cy="0"/>
          <a:chOff x="0" y="0"/>
          <a:chExt cx="0" cy="0"/>
        </a:xfrm>
      </p:grpSpPr>
      <p:sp>
        <p:nvSpPr>
          <p:cNvPr id="5" name="Text Placeholder 14">
            <a:extLst>
              <a:ext uri="{FF2B5EF4-FFF2-40B4-BE49-F238E27FC236}">
                <a16:creationId xmlns:a16="http://schemas.microsoft.com/office/drawing/2014/main" id="{6864C8F1-5D58-05BE-80F6-E3904C624ADE}"/>
              </a:ext>
            </a:extLst>
          </p:cNvPr>
          <p:cNvSpPr>
            <a:spLocks noGrp="1"/>
          </p:cNvSpPr>
          <p:nvPr>
            <p:ph type="body" sz="quarter" idx="10" hasCustomPrompt="1"/>
          </p:nvPr>
        </p:nvSpPr>
        <p:spPr>
          <a:xfrm>
            <a:off x="4229100" y="742950"/>
            <a:ext cx="7391400" cy="5240755"/>
          </a:xfrm>
        </p:spPr>
        <p:txBody>
          <a:bodyPr lIns="0" tIns="0" rIns="0" bIns="0">
            <a:noAutofit/>
          </a:bodyPr>
          <a:lstStyle>
            <a:lvl1pPr>
              <a:lnSpc>
                <a:spcPct val="100000"/>
              </a:lnSpc>
              <a:defRPr sz="1600">
                <a:solidFill>
                  <a:srgbClr val="333333"/>
                </a:solidFill>
              </a:defRPr>
            </a:lvl1pPr>
            <a:lvl2pPr>
              <a:lnSpc>
                <a:spcPct val="100000"/>
              </a:lnSpc>
              <a:defRPr sz="1600"/>
            </a:lvl2pPr>
          </a:lstStyle>
          <a:p>
            <a:pPr lvl="0"/>
            <a:r>
              <a:rPr lang="en-US" dirty="0"/>
              <a:t>Click to edit text</a:t>
            </a:r>
          </a:p>
        </p:txBody>
      </p:sp>
      <p:sp>
        <p:nvSpPr>
          <p:cNvPr id="16" name="Rectangle 15">
            <a:extLst>
              <a:ext uri="{FF2B5EF4-FFF2-40B4-BE49-F238E27FC236}">
                <a16:creationId xmlns:a16="http://schemas.microsoft.com/office/drawing/2014/main" id="{07EAE154-6F91-F45C-C153-9D6A6C0466E8}"/>
              </a:ext>
            </a:extLst>
          </p:cNvPr>
          <p:cNvSpPr/>
          <p:nvPr userDrawn="1"/>
        </p:nvSpPr>
        <p:spPr>
          <a:xfrm>
            <a:off x="11811706" y="6324601"/>
            <a:ext cx="380294" cy="228600"/>
          </a:xfrm>
          <a:prstGeom prst="rect">
            <a:avLst/>
          </a:prstGeom>
          <a:solidFill>
            <a:srgbClr val="E5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0" name="Slide Number Placeholder 11">
            <a:extLst>
              <a:ext uri="{FF2B5EF4-FFF2-40B4-BE49-F238E27FC236}">
                <a16:creationId xmlns:a16="http://schemas.microsoft.com/office/drawing/2014/main" id="{E13C4A9F-3861-C2D7-A0A6-5AE372C53F8A}"/>
              </a:ext>
            </a:extLst>
          </p:cNvPr>
          <p:cNvSpPr>
            <a:spLocks noGrp="1"/>
          </p:cNvSpPr>
          <p:nvPr>
            <p:ph type="sldNum" sz="quarter" idx="16"/>
          </p:nvPr>
        </p:nvSpPr>
        <p:spPr>
          <a:xfrm>
            <a:off x="11815508" y="6324600"/>
            <a:ext cx="208429" cy="228600"/>
          </a:xfrm>
        </p:spPr>
        <p:txBody>
          <a:bodyPr lIns="0" tIns="0" rIns="0" bIns="0" anchor="ctr" anchorCtr="0">
            <a:noAutofit/>
          </a:bodyPr>
          <a:lstStyle>
            <a:lvl1pPr algn="r">
              <a:defRPr sz="1000">
                <a:solidFill>
                  <a:srgbClr val="474747"/>
                </a:solidFill>
              </a:defRPr>
            </a:lvl1pPr>
          </a:lstStyle>
          <a:p>
            <a:fld id="{D16142A5-CEFE-874B-8101-CFF9315223E2}" type="slidenum">
              <a:rPr lang="en-US" smtClean="0"/>
              <a:pPr/>
              <a:t>‹#›</a:t>
            </a:fld>
            <a:endParaRPr lang="en-US" dirty="0"/>
          </a:p>
        </p:txBody>
      </p:sp>
      <p:pic>
        <p:nvPicPr>
          <p:cNvPr id="6" name="Graphic 5">
            <a:extLst>
              <a:ext uri="{FF2B5EF4-FFF2-40B4-BE49-F238E27FC236}">
                <a16:creationId xmlns:a16="http://schemas.microsoft.com/office/drawing/2014/main" id="{9C8CD11C-AF07-D5F9-0C99-B960C2484B0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59583" y="6324600"/>
            <a:ext cx="560211" cy="228600"/>
          </a:xfrm>
          <a:prstGeom prst="rect">
            <a:avLst/>
          </a:prstGeom>
        </p:spPr>
      </p:pic>
      <p:sp>
        <p:nvSpPr>
          <p:cNvPr id="2" name="Rectangle 1">
            <a:extLst>
              <a:ext uri="{FF2B5EF4-FFF2-40B4-BE49-F238E27FC236}">
                <a16:creationId xmlns:a16="http://schemas.microsoft.com/office/drawing/2014/main" id="{E21735FE-1BFB-80F5-9642-183838ABFDF1}"/>
              </a:ext>
            </a:extLst>
          </p:cNvPr>
          <p:cNvSpPr/>
          <p:nvPr userDrawn="1"/>
        </p:nvSpPr>
        <p:spPr>
          <a:xfrm>
            <a:off x="0" y="0"/>
            <a:ext cx="365760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7DC3096F-36EB-1CE0-5214-7A8BBC7A1FE7}"/>
              </a:ext>
            </a:extLst>
          </p:cNvPr>
          <p:cNvSpPr>
            <a:spLocks noGrp="1"/>
          </p:cNvSpPr>
          <p:nvPr>
            <p:ph type="title" hasCustomPrompt="1"/>
          </p:nvPr>
        </p:nvSpPr>
        <p:spPr>
          <a:xfrm>
            <a:off x="571500" y="2064544"/>
            <a:ext cx="2706510" cy="914400"/>
          </a:xfrm>
        </p:spPr>
        <p:txBody>
          <a:bodyPr lIns="0" tIns="0" rIns="0" bIns="0" anchor="b" anchorCtr="0">
            <a:noAutofit/>
          </a:bodyPr>
          <a:lstStyle>
            <a:lvl1pPr>
              <a:lnSpc>
                <a:spcPct val="100000"/>
              </a:lnSpc>
              <a:defRPr sz="2800" b="1">
                <a:solidFill>
                  <a:schemeClr val="bg1"/>
                </a:solidFill>
              </a:defRPr>
            </a:lvl1pPr>
          </a:lstStyle>
          <a:p>
            <a:r>
              <a:rPr lang="en-US" dirty="0"/>
              <a:t>Click to </a:t>
            </a:r>
            <a:br>
              <a:rPr lang="en-US" dirty="0"/>
            </a:br>
            <a:r>
              <a:rPr lang="en-US" dirty="0"/>
              <a:t>edit title</a:t>
            </a:r>
          </a:p>
        </p:txBody>
      </p:sp>
      <p:sp>
        <p:nvSpPr>
          <p:cNvPr id="4" name="Text Placeholder 14">
            <a:extLst>
              <a:ext uri="{FF2B5EF4-FFF2-40B4-BE49-F238E27FC236}">
                <a16:creationId xmlns:a16="http://schemas.microsoft.com/office/drawing/2014/main" id="{369E1E72-3EE4-41FC-836A-D758552D143F}"/>
              </a:ext>
            </a:extLst>
          </p:cNvPr>
          <p:cNvSpPr>
            <a:spLocks noGrp="1"/>
          </p:cNvSpPr>
          <p:nvPr>
            <p:ph type="body" sz="quarter" idx="17" hasCustomPrompt="1"/>
          </p:nvPr>
        </p:nvSpPr>
        <p:spPr>
          <a:xfrm>
            <a:off x="571500" y="3321839"/>
            <a:ext cx="2706510" cy="1471617"/>
          </a:xfrm>
        </p:spPr>
        <p:txBody>
          <a:bodyPr lIns="0" tIns="0" rIns="0" bIns="0">
            <a:noAutofit/>
          </a:bodyPr>
          <a:lstStyle>
            <a:lvl1pPr>
              <a:lnSpc>
                <a:spcPct val="100000"/>
              </a:lnSpc>
              <a:defRPr sz="1600">
                <a:solidFill>
                  <a:schemeClr val="bg1"/>
                </a:solidFill>
              </a:defRPr>
            </a:lvl1pPr>
            <a:lvl2pPr>
              <a:lnSpc>
                <a:spcPct val="100000"/>
              </a:lnSpc>
              <a:defRPr sz="1600"/>
            </a:lvl2pPr>
          </a:lstStyle>
          <a:p>
            <a:pPr lvl="0"/>
            <a:r>
              <a:rPr lang="en-US" dirty="0"/>
              <a:t>Please use the shortcut Ctrl + Alt + V + Unformatted Text (Windows) or Command + Option + Shift + V (Mac) to paste only plain text to match the template’s style.</a:t>
            </a:r>
          </a:p>
        </p:txBody>
      </p:sp>
    </p:spTree>
    <p:extLst>
      <p:ext uri="{BB962C8B-B14F-4D97-AF65-F5344CB8AC3E}">
        <p14:creationId xmlns:p14="http://schemas.microsoft.com/office/powerpoint/2010/main" val="3718140540"/>
      </p:ext>
    </p:extLst>
  </p:cSld>
  <p:clrMapOvr>
    <a:masterClrMapping/>
  </p:clrMapOvr>
  <p:extLst>
    <p:ext uri="{DCECCB84-F9BA-43D5-87BE-67443E8EF086}">
      <p15:sldGuideLst xmlns:p15="http://schemas.microsoft.com/office/powerpoint/2012/main">
        <p15:guide id="1" orient="horz" pos="264">
          <p15:clr>
            <a:srgbClr val="FBAE40"/>
          </p15:clr>
        </p15:guide>
        <p15:guide id="2" pos="360">
          <p15:clr>
            <a:srgbClr val="FBAE40"/>
          </p15:clr>
        </p15:guide>
        <p15:guide id="3" pos="7320">
          <p15:clr>
            <a:srgbClr val="FBAE40"/>
          </p15:clr>
        </p15:guide>
        <p15:guide id="4" orient="horz" pos="1056">
          <p15:clr>
            <a:srgbClr val="FBAE40"/>
          </p15:clr>
        </p15:guide>
        <p15:guide id="5" orient="horz" pos="840">
          <p15:clr>
            <a:srgbClr val="FBAE40"/>
          </p15:clr>
        </p15:guide>
        <p15:guide id="6" orient="horz" pos="4128">
          <p15:clr>
            <a:srgbClr val="FBAE40"/>
          </p15:clr>
        </p15:guide>
        <p15:guide id="7" pos="3840">
          <p15:clr>
            <a:srgbClr val="A4A3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de Bar_Light Purple #93509E">
    <p:spTree>
      <p:nvGrpSpPr>
        <p:cNvPr id="1" name=""/>
        <p:cNvGrpSpPr/>
        <p:nvPr/>
      </p:nvGrpSpPr>
      <p:grpSpPr>
        <a:xfrm>
          <a:off x="0" y="0"/>
          <a:ext cx="0" cy="0"/>
          <a:chOff x="0" y="0"/>
          <a:chExt cx="0" cy="0"/>
        </a:xfrm>
      </p:grpSpPr>
      <p:sp>
        <p:nvSpPr>
          <p:cNvPr id="5" name="Text Placeholder 14">
            <a:extLst>
              <a:ext uri="{FF2B5EF4-FFF2-40B4-BE49-F238E27FC236}">
                <a16:creationId xmlns:a16="http://schemas.microsoft.com/office/drawing/2014/main" id="{6864C8F1-5D58-05BE-80F6-E3904C624ADE}"/>
              </a:ext>
            </a:extLst>
          </p:cNvPr>
          <p:cNvSpPr>
            <a:spLocks noGrp="1"/>
          </p:cNvSpPr>
          <p:nvPr>
            <p:ph type="body" sz="quarter" idx="10" hasCustomPrompt="1"/>
          </p:nvPr>
        </p:nvSpPr>
        <p:spPr>
          <a:xfrm>
            <a:off x="4229100" y="742950"/>
            <a:ext cx="7391400" cy="5240755"/>
          </a:xfrm>
        </p:spPr>
        <p:txBody>
          <a:bodyPr lIns="0" tIns="0" rIns="0" bIns="0">
            <a:noAutofit/>
          </a:bodyPr>
          <a:lstStyle>
            <a:lvl1pPr>
              <a:lnSpc>
                <a:spcPct val="100000"/>
              </a:lnSpc>
              <a:defRPr sz="1600">
                <a:solidFill>
                  <a:srgbClr val="333333"/>
                </a:solidFill>
              </a:defRPr>
            </a:lvl1pPr>
            <a:lvl2pPr>
              <a:lnSpc>
                <a:spcPct val="100000"/>
              </a:lnSpc>
              <a:defRPr sz="1600"/>
            </a:lvl2pPr>
          </a:lstStyle>
          <a:p>
            <a:pPr lvl="0"/>
            <a:r>
              <a:rPr lang="en-US" dirty="0"/>
              <a:t>Click to edit text</a:t>
            </a:r>
          </a:p>
        </p:txBody>
      </p:sp>
      <p:sp>
        <p:nvSpPr>
          <p:cNvPr id="16" name="Rectangle 15">
            <a:extLst>
              <a:ext uri="{FF2B5EF4-FFF2-40B4-BE49-F238E27FC236}">
                <a16:creationId xmlns:a16="http://schemas.microsoft.com/office/drawing/2014/main" id="{07EAE154-6F91-F45C-C153-9D6A6C0466E8}"/>
              </a:ext>
            </a:extLst>
          </p:cNvPr>
          <p:cNvSpPr/>
          <p:nvPr userDrawn="1"/>
        </p:nvSpPr>
        <p:spPr>
          <a:xfrm>
            <a:off x="11811706" y="6324601"/>
            <a:ext cx="380294" cy="228600"/>
          </a:xfrm>
          <a:prstGeom prst="rect">
            <a:avLst/>
          </a:prstGeom>
          <a:solidFill>
            <a:srgbClr val="E5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0" name="Slide Number Placeholder 11">
            <a:extLst>
              <a:ext uri="{FF2B5EF4-FFF2-40B4-BE49-F238E27FC236}">
                <a16:creationId xmlns:a16="http://schemas.microsoft.com/office/drawing/2014/main" id="{E13C4A9F-3861-C2D7-A0A6-5AE372C53F8A}"/>
              </a:ext>
            </a:extLst>
          </p:cNvPr>
          <p:cNvSpPr>
            <a:spLocks noGrp="1"/>
          </p:cNvSpPr>
          <p:nvPr>
            <p:ph type="sldNum" sz="quarter" idx="16"/>
          </p:nvPr>
        </p:nvSpPr>
        <p:spPr>
          <a:xfrm>
            <a:off x="11815508" y="6324600"/>
            <a:ext cx="208429" cy="228600"/>
          </a:xfrm>
        </p:spPr>
        <p:txBody>
          <a:bodyPr lIns="0" tIns="0" rIns="0" bIns="0" anchor="ctr" anchorCtr="0">
            <a:noAutofit/>
          </a:bodyPr>
          <a:lstStyle>
            <a:lvl1pPr algn="r">
              <a:defRPr sz="1000">
                <a:solidFill>
                  <a:srgbClr val="474747"/>
                </a:solidFill>
              </a:defRPr>
            </a:lvl1pPr>
          </a:lstStyle>
          <a:p>
            <a:fld id="{D16142A5-CEFE-874B-8101-CFF9315223E2}" type="slidenum">
              <a:rPr lang="en-US" smtClean="0"/>
              <a:pPr/>
              <a:t>‹#›</a:t>
            </a:fld>
            <a:endParaRPr lang="en-US" dirty="0"/>
          </a:p>
        </p:txBody>
      </p:sp>
      <p:pic>
        <p:nvPicPr>
          <p:cNvPr id="6" name="Graphic 5">
            <a:extLst>
              <a:ext uri="{FF2B5EF4-FFF2-40B4-BE49-F238E27FC236}">
                <a16:creationId xmlns:a16="http://schemas.microsoft.com/office/drawing/2014/main" id="{9C8CD11C-AF07-D5F9-0C99-B960C2484B0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59583" y="6324600"/>
            <a:ext cx="560211" cy="228600"/>
          </a:xfrm>
          <a:prstGeom prst="rect">
            <a:avLst/>
          </a:prstGeom>
        </p:spPr>
      </p:pic>
      <p:sp>
        <p:nvSpPr>
          <p:cNvPr id="2" name="Rectangle 1">
            <a:extLst>
              <a:ext uri="{FF2B5EF4-FFF2-40B4-BE49-F238E27FC236}">
                <a16:creationId xmlns:a16="http://schemas.microsoft.com/office/drawing/2014/main" id="{E21735FE-1BFB-80F5-9642-183838ABFDF1}"/>
              </a:ext>
            </a:extLst>
          </p:cNvPr>
          <p:cNvSpPr/>
          <p:nvPr userDrawn="1"/>
        </p:nvSpPr>
        <p:spPr>
          <a:xfrm>
            <a:off x="0" y="0"/>
            <a:ext cx="3657600"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7DC3096F-36EB-1CE0-5214-7A8BBC7A1FE7}"/>
              </a:ext>
            </a:extLst>
          </p:cNvPr>
          <p:cNvSpPr>
            <a:spLocks noGrp="1"/>
          </p:cNvSpPr>
          <p:nvPr>
            <p:ph type="title" hasCustomPrompt="1"/>
          </p:nvPr>
        </p:nvSpPr>
        <p:spPr>
          <a:xfrm>
            <a:off x="571500" y="2064544"/>
            <a:ext cx="2706510" cy="914400"/>
          </a:xfrm>
        </p:spPr>
        <p:txBody>
          <a:bodyPr lIns="0" tIns="0" rIns="0" bIns="0" anchor="b" anchorCtr="0">
            <a:noAutofit/>
          </a:bodyPr>
          <a:lstStyle>
            <a:lvl1pPr>
              <a:lnSpc>
                <a:spcPct val="100000"/>
              </a:lnSpc>
              <a:defRPr sz="2800" b="1">
                <a:solidFill>
                  <a:schemeClr val="bg1"/>
                </a:solidFill>
              </a:defRPr>
            </a:lvl1pPr>
          </a:lstStyle>
          <a:p>
            <a:r>
              <a:rPr lang="en-US" dirty="0"/>
              <a:t>Click to </a:t>
            </a:r>
            <a:br>
              <a:rPr lang="en-US" dirty="0"/>
            </a:br>
            <a:r>
              <a:rPr lang="en-US" dirty="0"/>
              <a:t>edit title</a:t>
            </a:r>
          </a:p>
        </p:txBody>
      </p:sp>
      <p:sp>
        <p:nvSpPr>
          <p:cNvPr id="4" name="Text Placeholder 14">
            <a:extLst>
              <a:ext uri="{FF2B5EF4-FFF2-40B4-BE49-F238E27FC236}">
                <a16:creationId xmlns:a16="http://schemas.microsoft.com/office/drawing/2014/main" id="{DA9E9EED-F90B-26AD-8D2B-2F3B4C7C3093}"/>
              </a:ext>
            </a:extLst>
          </p:cNvPr>
          <p:cNvSpPr>
            <a:spLocks noGrp="1"/>
          </p:cNvSpPr>
          <p:nvPr>
            <p:ph type="body" sz="quarter" idx="17" hasCustomPrompt="1"/>
          </p:nvPr>
        </p:nvSpPr>
        <p:spPr>
          <a:xfrm>
            <a:off x="571500" y="3321839"/>
            <a:ext cx="2706510" cy="1471617"/>
          </a:xfrm>
        </p:spPr>
        <p:txBody>
          <a:bodyPr lIns="0" tIns="0" rIns="0" bIns="0">
            <a:noAutofit/>
          </a:bodyPr>
          <a:lstStyle>
            <a:lvl1pPr>
              <a:lnSpc>
                <a:spcPct val="100000"/>
              </a:lnSpc>
              <a:defRPr sz="1600">
                <a:solidFill>
                  <a:schemeClr val="bg1"/>
                </a:solidFill>
              </a:defRPr>
            </a:lvl1pPr>
            <a:lvl2pPr>
              <a:lnSpc>
                <a:spcPct val="100000"/>
              </a:lnSpc>
              <a:defRPr sz="1600"/>
            </a:lvl2pPr>
          </a:lstStyle>
          <a:p>
            <a:pPr lvl="0"/>
            <a:r>
              <a:rPr lang="en-US" dirty="0"/>
              <a:t>Please use the shortcut Ctrl + Alt + V + Unformatted Text (Windows) or Command + Option + Shift + V (Mac) to paste only plain text to match the template’s style.</a:t>
            </a:r>
          </a:p>
        </p:txBody>
      </p:sp>
    </p:spTree>
    <p:extLst>
      <p:ext uri="{BB962C8B-B14F-4D97-AF65-F5344CB8AC3E}">
        <p14:creationId xmlns:p14="http://schemas.microsoft.com/office/powerpoint/2010/main" val="1181012022"/>
      </p:ext>
    </p:extLst>
  </p:cSld>
  <p:clrMapOvr>
    <a:masterClrMapping/>
  </p:clrMapOvr>
  <p:extLst>
    <p:ext uri="{DCECCB84-F9BA-43D5-87BE-67443E8EF086}">
      <p15:sldGuideLst xmlns:p15="http://schemas.microsoft.com/office/powerpoint/2012/main">
        <p15:guide id="1" orient="horz" pos="264">
          <p15:clr>
            <a:srgbClr val="FBAE40"/>
          </p15:clr>
        </p15:guide>
        <p15:guide id="2" pos="360">
          <p15:clr>
            <a:srgbClr val="FBAE40"/>
          </p15:clr>
        </p15:guide>
        <p15:guide id="3" pos="7320">
          <p15:clr>
            <a:srgbClr val="FBAE40"/>
          </p15:clr>
        </p15:guide>
        <p15:guide id="4" orient="horz" pos="1056">
          <p15:clr>
            <a:srgbClr val="FBAE40"/>
          </p15:clr>
        </p15:guide>
        <p15:guide id="5" orient="horz" pos="840">
          <p15:clr>
            <a:srgbClr val="FBAE40"/>
          </p15:clr>
        </p15:guide>
        <p15:guide id="6" orient="horz" pos="4128">
          <p15:clr>
            <a:srgbClr val="FBAE40"/>
          </p15:clr>
        </p15:guide>
        <p15:guide id="7" pos="3840">
          <p15:clr>
            <a:srgbClr val="A4A3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only_one column">
    <p:spTree>
      <p:nvGrpSpPr>
        <p:cNvPr id="1" name=""/>
        <p:cNvGrpSpPr/>
        <p:nvPr/>
      </p:nvGrpSpPr>
      <p:grpSpPr>
        <a:xfrm>
          <a:off x="0" y="0"/>
          <a:ext cx="0" cy="0"/>
          <a:chOff x="0" y="0"/>
          <a:chExt cx="0" cy="0"/>
        </a:xfrm>
      </p:grpSpPr>
      <p:sp>
        <p:nvSpPr>
          <p:cNvPr id="5" name="Text Placeholder 14">
            <a:extLst>
              <a:ext uri="{FF2B5EF4-FFF2-40B4-BE49-F238E27FC236}">
                <a16:creationId xmlns:a16="http://schemas.microsoft.com/office/drawing/2014/main" id="{6864C8F1-5D58-05BE-80F6-E3904C624ADE}"/>
              </a:ext>
            </a:extLst>
          </p:cNvPr>
          <p:cNvSpPr>
            <a:spLocks noGrp="1"/>
          </p:cNvSpPr>
          <p:nvPr>
            <p:ph type="body" sz="quarter" idx="10" hasCustomPrompt="1"/>
          </p:nvPr>
        </p:nvSpPr>
        <p:spPr>
          <a:xfrm>
            <a:off x="571500" y="1676401"/>
            <a:ext cx="11049000" cy="4307304"/>
          </a:xfrm>
        </p:spPr>
        <p:txBody>
          <a:bodyPr lIns="0" tIns="0" rIns="0" bIns="0">
            <a:noAutofit/>
          </a:bodyPr>
          <a:lstStyle>
            <a:lvl1pPr>
              <a:lnSpc>
                <a:spcPct val="100000"/>
              </a:lnSpc>
              <a:defRPr sz="1600">
                <a:solidFill>
                  <a:srgbClr val="333333"/>
                </a:solidFill>
              </a:defRPr>
            </a:lvl1pPr>
            <a:lvl2pPr>
              <a:lnSpc>
                <a:spcPct val="100000"/>
              </a:lnSpc>
              <a:defRPr sz="1600"/>
            </a:lvl2pPr>
          </a:lstStyle>
          <a:p>
            <a:pPr lvl="0"/>
            <a:r>
              <a:rPr lang="en-US" dirty="0"/>
              <a:t>Please use the shortcut Ctrl + Alt + V + Unformatted Text (Windows) or Command + Option + Shift + V (Mac) to paste only plain text to match the template’s style.</a:t>
            </a:r>
          </a:p>
        </p:txBody>
      </p:sp>
      <p:sp>
        <p:nvSpPr>
          <p:cNvPr id="12" name="Title 1">
            <a:extLst>
              <a:ext uri="{FF2B5EF4-FFF2-40B4-BE49-F238E27FC236}">
                <a16:creationId xmlns:a16="http://schemas.microsoft.com/office/drawing/2014/main" id="{7DC3096F-36EB-1CE0-5214-7A8BBC7A1FE7}"/>
              </a:ext>
            </a:extLst>
          </p:cNvPr>
          <p:cNvSpPr>
            <a:spLocks noGrp="1"/>
          </p:cNvSpPr>
          <p:nvPr>
            <p:ph type="title" hasCustomPrompt="1"/>
          </p:nvPr>
        </p:nvSpPr>
        <p:spPr>
          <a:xfrm>
            <a:off x="571500" y="419100"/>
            <a:ext cx="11049000" cy="914400"/>
          </a:xfrm>
        </p:spPr>
        <p:txBody>
          <a:bodyPr lIns="0" tIns="0" rIns="0" bIns="0" anchor="t" anchorCtr="0">
            <a:noAutofit/>
          </a:bodyPr>
          <a:lstStyle>
            <a:lvl1pPr>
              <a:lnSpc>
                <a:spcPct val="100000"/>
              </a:lnSpc>
              <a:defRPr sz="2800" b="1">
                <a:solidFill>
                  <a:srgbClr val="333333"/>
                </a:solidFill>
              </a:defRPr>
            </a:lvl1pPr>
          </a:lstStyle>
          <a:p>
            <a:r>
              <a:rPr lang="en-US" dirty="0"/>
              <a:t>Click to edit title</a:t>
            </a:r>
          </a:p>
        </p:txBody>
      </p:sp>
      <p:sp>
        <p:nvSpPr>
          <p:cNvPr id="16" name="Rectangle 15">
            <a:extLst>
              <a:ext uri="{FF2B5EF4-FFF2-40B4-BE49-F238E27FC236}">
                <a16:creationId xmlns:a16="http://schemas.microsoft.com/office/drawing/2014/main" id="{07EAE154-6F91-F45C-C153-9D6A6C0466E8}"/>
              </a:ext>
            </a:extLst>
          </p:cNvPr>
          <p:cNvSpPr/>
          <p:nvPr userDrawn="1"/>
        </p:nvSpPr>
        <p:spPr>
          <a:xfrm>
            <a:off x="11811706" y="6324601"/>
            <a:ext cx="380294" cy="228600"/>
          </a:xfrm>
          <a:prstGeom prst="rect">
            <a:avLst/>
          </a:prstGeom>
          <a:solidFill>
            <a:srgbClr val="E5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0" name="Slide Number Placeholder 11">
            <a:extLst>
              <a:ext uri="{FF2B5EF4-FFF2-40B4-BE49-F238E27FC236}">
                <a16:creationId xmlns:a16="http://schemas.microsoft.com/office/drawing/2014/main" id="{E13C4A9F-3861-C2D7-A0A6-5AE372C53F8A}"/>
              </a:ext>
            </a:extLst>
          </p:cNvPr>
          <p:cNvSpPr>
            <a:spLocks noGrp="1"/>
          </p:cNvSpPr>
          <p:nvPr>
            <p:ph type="sldNum" sz="quarter" idx="16"/>
          </p:nvPr>
        </p:nvSpPr>
        <p:spPr>
          <a:xfrm>
            <a:off x="11815508" y="6324600"/>
            <a:ext cx="208429" cy="228600"/>
          </a:xfrm>
        </p:spPr>
        <p:txBody>
          <a:bodyPr lIns="0" tIns="0" rIns="0" bIns="0" anchor="ctr" anchorCtr="0">
            <a:noAutofit/>
          </a:bodyPr>
          <a:lstStyle>
            <a:lvl1pPr algn="r">
              <a:defRPr sz="1000">
                <a:solidFill>
                  <a:srgbClr val="474747"/>
                </a:solidFill>
              </a:defRPr>
            </a:lvl1pPr>
          </a:lstStyle>
          <a:p>
            <a:fld id="{D16142A5-CEFE-874B-8101-CFF9315223E2}" type="slidenum">
              <a:rPr lang="en-US" smtClean="0"/>
              <a:pPr/>
              <a:t>‹#›</a:t>
            </a:fld>
            <a:endParaRPr lang="en-US" dirty="0"/>
          </a:p>
        </p:txBody>
      </p:sp>
      <p:pic>
        <p:nvPicPr>
          <p:cNvPr id="6" name="Graphic 5">
            <a:extLst>
              <a:ext uri="{FF2B5EF4-FFF2-40B4-BE49-F238E27FC236}">
                <a16:creationId xmlns:a16="http://schemas.microsoft.com/office/drawing/2014/main" id="{9C8CD11C-AF07-D5F9-0C99-B960C2484B0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59583" y="6324600"/>
            <a:ext cx="560211" cy="228600"/>
          </a:xfrm>
          <a:prstGeom prst="rect">
            <a:avLst/>
          </a:prstGeom>
        </p:spPr>
      </p:pic>
    </p:spTree>
    <p:extLst>
      <p:ext uri="{BB962C8B-B14F-4D97-AF65-F5344CB8AC3E}">
        <p14:creationId xmlns:p14="http://schemas.microsoft.com/office/powerpoint/2010/main" val="3468544273"/>
      </p:ext>
    </p:extLst>
  </p:cSld>
  <p:clrMapOvr>
    <a:masterClrMapping/>
  </p:clrMapOvr>
  <p:extLst>
    <p:ext uri="{DCECCB84-F9BA-43D5-87BE-67443E8EF086}">
      <p15:sldGuideLst xmlns:p15="http://schemas.microsoft.com/office/powerpoint/2012/main">
        <p15:guide id="1" orient="horz" pos="264">
          <p15:clr>
            <a:srgbClr val="FBAE40"/>
          </p15:clr>
        </p15:guide>
        <p15:guide id="2" pos="360">
          <p15:clr>
            <a:srgbClr val="FBAE40"/>
          </p15:clr>
        </p15:guide>
        <p15:guide id="3" pos="7320">
          <p15:clr>
            <a:srgbClr val="FBAE40"/>
          </p15:clr>
        </p15:guide>
        <p15:guide id="4" orient="horz" pos="1056">
          <p15:clr>
            <a:srgbClr val="FBAE40"/>
          </p15:clr>
        </p15:guide>
        <p15:guide id="5" orient="horz" pos="840">
          <p15:clr>
            <a:srgbClr val="FBAE40"/>
          </p15:clr>
        </p15:guide>
        <p15:guide id="6" orient="horz" pos="4128">
          <p15:clr>
            <a:srgbClr val="FBAE40"/>
          </p15:clr>
        </p15:guide>
        <p15:guide id="7" pos="3840">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Cover">
    <p:bg>
      <p:bgPr>
        <a:solidFill>
          <a:srgbClr val="E6EDF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511AFA4-9614-18BE-D330-40803A00D514}"/>
              </a:ext>
            </a:extLst>
          </p:cNvPr>
          <p:cNvSpPr>
            <a:spLocks noGrp="1"/>
          </p:cNvSpPr>
          <p:nvPr>
            <p:ph type="ctrTitle" hasCustomPrompt="1"/>
          </p:nvPr>
        </p:nvSpPr>
        <p:spPr>
          <a:xfrm>
            <a:off x="789879" y="1143000"/>
            <a:ext cx="9144000" cy="1239832"/>
          </a:xfrm>
        </p:spPr>
        <p:txBody>
          <a:bodyPr lIns="0" tIns="0" rIns="0" bIns="0" anchor="b">
            <a:noAutofit/>
          </a:bodyPr>
          <a:lstStyle>
            <a:lvl1pPr algn="l">
              <a:lnSpc>
                <a:spcPct val="100000"/>
              </a:lnSpc>
              <a:defRPr sz="4200" b="1">
                <a:solidFill>
                  <a:schemeClr val="accent2"/>
                </a:solidFill>
              </a:defRPr>
            </a:lvl1pPr>
          </a:lstStyle>
          <a:p>
            <a:r>
              <a:rPr lang="en-US" dirty="0"/>
              <a:t>Section Title. Please Keep It to Two Lines, if Possible</a:t>
            </a:r>
          </a:p>
        </p:txBody>
      </p:sp>
    </p:spTree>
    <p:extLst>
      <p:ext uri="{BB962C8B-B14F-4D97-AF65-F5344CB8AC3E}">
        <p14:creationId xmlns:p14="http://schemas.microsoft.com/office/powerpoint/2010/main" val="26038857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only_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6BAA0-CD18-96F5-514B-1E4DAAB63016}"/>
              </a:ext>
            </a:extLst>
          </p:cNvPr>
          <p:cNvSpPr>
            <a:spLocks noGrp="1"/>
          </p:cNvSpPr>
          <p:nvPr>
            <p:ph type="title" hasCustomPrompt="1"/>
          </p:nvPr>
        </p:nvSpPr>
        <p:spPr>
          <a:xfrm>
            <a:off x="571500" y="419100"/>
            <a:ext cx="11049000" cy="914400"/>
          </a:xfrm>
        </p:spPr>
        <p:txBody>
          <a:bodyPr lIns="0" tIns="0" rIns="0" bIns="0" anchor="t" anchorCtr="0">
            <a:noAutofit/>
          </a:bodyPr>
          <a:lstStyle>
            <a:lvl1pPr>
              <a:lnSpc>
                <a:spcPct val="100000"/>
              </a:lnSpc>
              <a:defRPr sz="2800" b="1">
                <a:solidFill>
                  <a:srgbClr val="333333"/>
                </a:solidFill>
              </a:defRPr>
            </a:lvl1pPr>
          </a:lstStyle>
          <a:p>
            <a:r>
              <a:rPr lang="en-US" dirty="0"/>
              <a:t>Click to edit title</a:t>
            </a:r>
          </a:p>
        </p:txBody>
      </p:sp>
      <p:sp>
        <p:nvSpPr>
          <p:cNvPr id="15" name="Text Placeholder 14">
            <a:extLst>
              <a:ext uri="{FF2B5EF4-FFF2-40B4-BE49-F238E27FC236}">
                <a16:creationId xmlns:a16="http://schemas.microsoft.com/office/drawing/2014/main" id="{F72F273B-D354-8E7F-262A-F3A7D09131A1}"/>
              </a:ext>
            </a:extLst>
          </p:cNvPr>
          <p:cNvSpPr>
            <a:spLocks noGrp="1"/>
          </p:cNvSpPr>
          <p:nvPr>
            <p:ph type="body" sz="quarter" idx="10" hasCustomPrompt="1"/>
          </p:nvPr>
        </p:nvSpPr>
        <p:spPr>
          <a:xfrm>
            <a:off x="571500" y="1676400"/>
            <a:ext cx="5015850" cy="4307303"/>
          </a:xfrm>
        </p:spPr>
        <p:txBody>
          <a:bodyPr lIns="0" tIns="0" rIns="0" bIns="0">
            <a:noAutofit/>
          </a:bodyPr>
          <a:lstStyle>
            <a:lvl1pPr>
              <a:lnSpc>
                <a:spcPct val="100000"/>
              </a:lnSpc>
              <a:defRPr sz="1600"/>
            </a:lvl1pPr>
            <a:lvl2pPr>
              <a:lnSpc>
                <a:spcPct val="100000"/>
              </a:lnSpc>
              <a:defRPr sz="1600"/>
            </a:lvl2pPr>
          </a:lstStyle>
          <a:p>
            <a:pPr lvl="0"/>
            <a:r>
              <a:rPr lang="en-US" dirty="0"/>
              <a:t>Please use the shortcut Ctrl + Alt + V + Unformatted Text (Windows) or Command + Option + Shift + V (Mac) to paste only plain text to match the template’s style.</a:t>
            </a:r>
          </a:p>
          <a:p>
            <a:pPr lvl="0"/>
            <a:endParaRPr lang="en-US" dirty="0"/>
          </a:p>
        </p:txBody>
      </p:sp>
      <p:cxnSp>
        <p:nvCxnSpPr>
          <p:cNvPr id="3" name="Straight Connector 2">
            <a:extLst>
              <a:ext uri="{FF2B5EF4-FFF2-40B4-BE49-F238E27FC236}">
                <a16:creationId xmlns:a16="http://schemas.microsoft.com/office/drawing/2014/main" id="{54E39E93-2402-DC12-8F56-2A76C64F5322}"/>
              </a:ext>
            </a:extLst>
          </p:cNvPr>
          <p:cNvCxnSpPr>
            <a:cxnSpLocks/>
          </p:cNvCxnSpPr>
          <p:nvPr userDrawn="1"/>
        </p:nvCxnSpPr>
        <p:spPr>
          <a:xfrm>
            <a:off x="6096000" y="1676400"/>
            <a:ext cx="0" cy="4307303"/>
          </a:xfrm>
          <a:prstGeom prst="line">
            <a:avLst/>
          </a:prstGeom>
          <a:ln w="6350">
            <a:solidFill>
              <a:srgbClr val="474747"/>
            </a:solidFill>
          </a:ln>
        </p:spPr>
        <p:style>
          <a:lnRef idx="1">
            <a:schemeClr val="accent1"/>
          </a:lnRef>
          <a:fillRef idx="0">
            <a:schemeClr val="accent1"/>
          </a:fillRef>
          <a:effectRef idx="0">
            <a:schemeClr val="accent1"/>
          </a:effectRef>
          <a:fontRef idx="minor">
            <a:schemeClr val="tx1"/>
          </a:fontRef>
        </p:style>
      </p:cxnSp>
      <p:sp>
        <p:nvSpPr>
          <p:cNvPr id="7" name="Text Placeholder 14">
            <a:extLst>
              <a:ext uri="{FF2B5EF4-FFF2-40B4-BE49-F238E27FC236}">
                <a16:creationId xmlns:a16="http://schemas.microsoft.com/office/drawing/2014/main" id="{A93C033F-3F13-A63F-274E-224721D03DC1}"/>
              </a:ext>
            </a:extLst>
          </p:cNvPr>
          <p:cNvSpPr>
            <a:spLocks noGrp="1"/>
          </p:cNvSpPr>
          <p:nvPr>
            <p:ph type="body" sz="quarter" idx="17" hasCustomPrompt="1"/>
          </p:nvPr>
        </p:nvSpPr>
        <p:spPr>
          <a:xfrm>
            <a:off x="6612082" y="1676400"/>
            <a:ext cx="5015850" cy="4307303"/>
          </a:xfrm>
        </p:spPr>
        <p:txBody>
          <a:bodyPr lIns="0" tIns="0" rIns="0" bIns="0">
            <a:noAutofit/>
          </a:bodyPr>
          <a:lstStyle>
            <a:lvl1pPr>
              <a:lnSpc>
                <a:spcPct val="100000"/>
              </a:lnSpc>
              <a:defRPr sz="1600"/>
            </a:lvl1pPr>
            <a:lvl2pPr>
              <a:lnSpc>
                <a:spcPct val="100000"/>
              </a:lnSpc>
              <a:defRPr sz="1600"/>
            </a:lvl2pPr>
          </a:lstStyle>
          <a:p>
            <a:pPr lvl="0"/>
            <a:r>
              <a:rPr lang="en-US" dirty="0"/>
              <a:t>Click to edit text</a:t>
            </a:r>
          </a:p>
        </p:txBody>
      </p:sp>
      <p:sp>
        <p:nvSpPr>
          <p:cNvPr id="16" name="Rectangle 15">
            <a:extLst>
              <a:ext uri="{FF2B5EF4-FFF2-40B4-BE49-F238E27FC236}">
                <a16:creationId xmlns:a16="http://schemas.microsoft.com/office/drawing/2014/main" id="{EB36F9A2-D9B8-1347-0843-9D48CC1B7A21}"/>
              </a:ext>
            </a:extLst>
          </p:cNvPr>
          <p:cNvSpPr/>
          <p:nvPr userDrawn="1"/>
        </p:nvSpPr>
        <p:spPr>
          <a:xfrm>
            <a:off x="11811706" y="6324601"/>
            <a:ext cx="380294" cy="228600"/>
          </a:xfrm>
          <a:prstGeom prst="rect">
            <a:avLst/>
          </a:prstGeom>
          <a:solidFill>
            <a:srgbClr val="E5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4" name="Slide Number Placeholder 11">
            <a:extLst>
              <a:ext uri="{FF2B5EF4-FFF2-40B4-BE49-F238E27FC236}">
                <a16:creationId xmlns:a16="http://schemas.microsoft.com/office/drawing/2014/main" id="{368068CA-783B-8A3A-3F2F-8AE2851CB9FD}"/>
              </a:ext>
            </a:extLst>
          </p:cNvPr>
          <p:cNvSpPr>
            <a:spLocks noGrp="1"/>
          </p:cNvSpPr>
          <p:nvPr>
            <p:ph type="sldNum" sz="quarter" idx="16"/>
          </p:nvPr>
        </p:nvSpPr>
        <p:spPr>
          <a:xfrm>
            <a:off x="11811706" y="6324600"/>
            <a:ext cx="208429" cy="228600"/>
          </a:xfrm>
        </p:spPr>
        <p:txBody>
          <a:bodyPr lIns="0" tIns="0" rIns="0" bIns="0" anchor="ctr" anchorCtr="0">
            <a:noAutofit/>
          </a:bodyPr>
          <a:lstStyle>
            <a:lvl1pPr algn="r">
              <a:defRPr sz="1000">
                <a:solidFill>
                  <a:srgbClr val="474747"/>
                </a:solidFill>
              </a:defRPr>
            </a:lvl1pPr>
          </a:lstStyle>
          <a:p>
            <a:fld id="{D16142A5-CEFE-874B-8101-CFF9315223E2}" type="slidenum">
              <a:rPr lang="en-US" smtClean="0"/>
              <a:pPr/>
              <a:t>‹#›</a:t>
            </a:fld>
            <a:endParaRPr lang="en-US" dirty="0"/>
          </a:p>
        </p:txBody>
      </p:sp>
      <p:pic>
        <p:nvPicPr>
          <p:cNvPr id="6" name="Graphic 5">
            <a:extLst>
              <a:ext uri="{FF2B5EF4-FFF2-40B4-BE49-F238E27FC236}">
                <a16:creationId xmlns:a16="http://schemas.microsoft.com/office/drawing/2014/main" id="{58E53790-65FF-B58C-4DE9-4ED5AF2738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59583" y="6324600"/>
            <a:ext cx="560211" cy="228600"/>
          </a:xfrm>
          <a:prstGeom prst="rect">
            <a:avLst/>
          </a:prstGeom>
        </p:spPr>
      </p:pic>
    </p:spTree>
    <p:extLst>
      <p:ext uri="{BB962C8B-B14F-4D97-AF65-F5344CB8AC3E}">
        <p14:creationId xmlns:p14="http://schemas.microsoft.com/office/powerpoint/2010/main" val="3518345850"/>
      </p:ext>
    </p:extLst>
  </p:cSld>
  <p:clrMapOvr>
    <a:masterClrMapping/>
  </p:clrMapOvr>
  <p:extLst>
    <p:ext uri="{DCECCB84-F9BA-43D5-87BE-67443E8EF086}">
      <p15:sldGuideLst xmlns:p15="http://schemas.microsoft.com/office/powerpoint/2012/main">
        <p15:guide id="1" orient="horz" pos="264">
          <p15:clr>
            <a:srgbClr val="FBAE40"/>
          </p15:clr>
        </p15:guide>
        <p15:guide id="2" pos="360">
          <p15:clr>
            <a:srgbClr val="FBAE40"/>
          </p15:clr>
        </p15:guide>
        <p15:guide id="3" pos="7320">
          <p15:clr>
            <a:srgbClr val="FBAE40"/>
          </p15:clr>
        </p15:guide>
        <p15:guide id="4" orient="horz" pos="1056">
          <p15:clr>
            <a:srgbClr val="FBAE40"/>
          </p15:clr>
        </p15:guide>
        <p15:guide id="5" orient="horz" pos="840">
          <p15:clr>
            <a:srgbClr val="FBAE40"/>
          </p15:clr>
        </p15:guide>
        <p15:guide id="6" orient="horz" pos="4128">
          <p15:clr>
            <a:srgbClr val="FBAE40"/>
          </p15:clr>
        </p15:guide>
        <p15:guide id="7" pos="3840">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only_two bullet columns">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F72F273B-D354-8E7F-262A-F3A7D09131A1}"/>
              </a:ext>
            </a:extLst>
          </p:cNvPr>
          <p:cNvSpPr>
            <a:spLocks noGrp="1"/>
          </p:cNvSpPr>
          <p:nvPr>
            <p:ph type="body" sz="quarter" idx="10" hasCustomPrompt="1"/>
          </p:nvPr>
        </p:nvSpPr>
        <p:spPr>
          <a:xfrm>
            <a:off x="571500" y="1676400"/>
            <a:ext cx="5015850" cy="4307303"/>
          </a:xfrm>
        </p:spPr>
        <p:txBody>
          <a:bodyPr lIns="0" tIns="0" rIns="0" bIns="0">
            <a:noAutofit/>
          </a:bodyPr>
          <a:lstStyle>
            <a:lvl1pPr marL="285750" indent="-285750">
              <a:lnSpc>
                <a:spcPct val="100000"/>
              </a:lnSpc>
              <a:buFont typeface="Arial" panose="020B0604020202020204" pitchFamily="34" charset="0"/>
              <a:buChar char="•"/>
              <a:defRPr sz="1600">
                <a:solidFill>
                  <a:srgbClr val="333333"/>
                </a:solidFill>
              </a:defRPr>
            </a:lvl1pPr>
            <a:lvl2pPr>
              <a:lnSpc>
                <a:spcPct val="100000"/>
              </a:lnSpc>
              <a:defRPr sz="1600"/>
            </a:lvl2pPr>
          </a:lstStyle>
          <a:p>
            <a:pPr lvl="0"/>
            <a:r>
              <a:rPr lang="en-US" dirty="0"/>
              <a:t>Please use the shortcut Ctrl + Alt + V + Unformatted Text (Windows) or Command + Option + Shift + V (Mac) to paste only plain text to match the template’s style.</a:t>
            </a:r>
          </a:p>
          <a:p>
            <a:pPr lvl="0"/>
            <a:r>
              <a:rPr lang="en-US" dirty="0"/>
              <a:t>Item 2</a:t>
            </a:r>
          </a:p>
          <a:p>
            <a:pPr lvl="0"/>
            <a:r>
              <a:rPr lang="en-US" dirty="0"/>
              <a:t>Item 3</a:t>
            </a:r>
          </a:p>
        </p:txBody>
      </p:sp>
      <p:cxnSp>
        <p:nvCxnSpPr>
          <p:cNvPr id="3" name="Straight Connector 2">
            <a:extLst>
              <a:ext uri="{FF2B5EF4-FFF2-40B4-BE49-F238E27FC236}">
                <a16:creationId xmlns:a16="http://schemas.microsoft.com/office/drawing/2014/main" id="{54E39E93-2402-DC12-8F56-2A76C64F5322}"/>
              </a:ext>
            </a:extLst>
          </p:cNvPr>
          <p:cNvCxnSpPr>
            <a:cxnSpLocks/>
          </p:cNvCxnSpPr>
          <p:nvPr userDrawn="1"/>
        </p:nvCxnSpPr>
        <p:spPr>
          <a:xfrm>
            <a:off x="6096000" y="1676400"/>
            <a:ext cx="0" cy="4307303"/>
          </a:xfrm>
          <a:prstGeom prst="line">
            <a:avLst/>
          </a:prstGeom>
          <a:ln w="6350">
            <a:solidFill>
              <a:srgbClr val="474747"/>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CC5D2B17-C191-B5A7-A230-B8472D08DC1E}"/>
              </a:ext>
            </a:extLst>
          </p:cNvPr>
          <p:cNvSpPr/>
          <p:nvPr userDrawn="1"/>
        </p:nvSpPr>
        <p:spPr>
          <a:xfrm>
            <a:off x="11811706" y="6324601"/>
            <a:ext cx="380294" cy="228600"/>
          </a:xfrm>
          <a:prstGeom prst="rect">
            <a:avLst/>
          </a:prstGeom>
          <a:solidFill>
            <a:srgbClr val="E5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5" name="Slide Number Placeholder 11">
            <a:extLst>
              <a:ext uri="{FF2B5EF4-FFF2-40B4-BE49-F238E27FC236}">
                <a16:creationId xmlns:a16="http://schemas.microsoft.com/office/drawing/2014/main" id="{C8F42825-8590-B9CB-EBDA-73BA4A61EAE2}"/>
              </a:ext>
            </a:extLst>
          </p:cNvPr>
          <p:cNvSpPr>
            <a:spLocks noGrp="1"/>
          </p:cNvSpPr>
          <p:nvPr>
            <p:ph type="sldNum" sz="quarter" idx="16"/>
          </p:nvPr>
        </p:nvSpPr>
        <p:spPr>
          <a:xfrm>
            <a:off x="11811706" y="6324600"/>
            <a:ext cx="208429" cy="228600"/>
          </a:xfrm>
        </p:spPr>
        <p:txBody>
          <a:bodyPr lIns="0" tIns="0" rIns="0" bIns="0" anchor="ctr" anchorCtr="0">
            <a:noAutofit/>
          </a:bodyPr>
          <a:lstStyle>
            <a:lvl1pPr algn="r">
              <a:defRPr sz="1000">
                <a:solidFill>
                  <a:srgbClr val="474747"/>
                </a:solidFill>
              </a:defRPr>
            </a:lvl1pPr>
          </a:lstStyle>
          <a:p>
            <a:fld id="{D16142A5-CEFE-874B-8101-CFF9315223E2}" type="slidenum">
              <a:rPr lang="en-US" smtClean="0"/>
              <a:pPr/>
              <a:t>‹#›</a:t>
            </a:fld>
            <a:endParaRPr lang="en-US" dirty="0"/>
          </a:p>
        </p:txBody>
      </p:sp>
      <p:pic>
        <p:nvPicPr>
          <p:cNvPr id="5" name="Graphic 4">
            <a:extLst>
              <a:ext uri="{FF2B5EF4-FFF2-40B4-BE49-F238E27FC236}">
                <a16:creationId xmlns:a16="http://schemas.microsoft.com/office/drawing/2014/main" id="{DA0B69BA-EE31-3506-A729-9BF78A08C7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59583" y="6324600"/>
            <a:ext cx="560211" cy="228600"/>
          </a:xfrm>
          <a:prstGeom prst="rect">
            <a:avLst/>
          </a:prstGeom>
        </p:spPr>
      </p:pic>
      <p:sp>
        <p:nvSpPr>
          <p:cNvPr id="2" name="Title 1">
            <a:extLst>
              <a:ext uri="{FF2B5EF4-FFF2-40B4-BE49-F238E27FC236}">
                <a16:creationId xmlns:a16="http://schemas.microsoft.com/office/drawing/2014/main" id="{BD68D98B-9559-5E1E-54F3-C3A6EE24401A}"/>
              </a:ext>
            </a:extLst>
          </p:cNvPr>
          <p:cNvSpPr>
            <a:spLocks noGrp="1"/>
          </p:cNvSpPr>
          <p:nvPr>
            <p:ph type="title" hasCustomPrompt="1"/>
          </p:nvPr>
        </p:nvSpPr>
        <p:spPr>
          <a:xfrm>
            <a:off x="571500" y="419100"/>
            <a:ext cx="11049000" cy="914400"/>
          </a:xfrm>
        </p:spPr>
        <p:txBody>
          <a:bodyPr lIns="0" tIns="0" rIns="0" bIns="0" anchor="t" anchorCtr="0">
            <a:noAutofit/>
          </a:bodyPr>
          <a:lstStyle>
            <a:lvl1pPr>
              <a:lnSpc>
                <a:spcPct val="100000"/>
              </a:lnSpc>
              <a:defRPr sz="2800" b="1">
                <a:solidFill>
                  <a:srgbClr val="333333"/>
                </a:solidFill>
              </a:defRPr>
            </a:lvl1pPr>
          </a:lstStyle>
          <a:p>
            <a:r>
              <a:rPr lang="en-US" dirty="0"/>
              <a:t>Click to edit title</a:t>
            </a:r>
          </a:p>
        </p:txBody>
      </p:sp>
      <p:sp>
        <p:nvSpPr>
          <p:cNvPr id="4" name="Text Placeholder 14">
            <a:extLst>
              <a:ext uri="{FF2B5EF4-FFF2-40B4-BE49-F238E27FC236}">
                <a16:creationId xmlns:a16="http://schemas.microsoft.com/office/drawing/2014/main" id="{C72F91D3-1491-41B9-4289-DF48860DAC82}"/>
              </a:ext>
            </a:extLst>
          </p:cNvPr>
          <p:cNvSpPr>
            <a:spLocks noGrp="1"/>
          </p:cNvSpPr>
          <p:nvPr>
            <p:ph type="body" sz="quarter" idx="17" hasCustomPrompt="1"/>
          </p:nvPr>
        </p:nvSpPr>
        <p:spPr>
          <a:xfrm>
            <a:off x="6612082" y="1676400"/>
            <a:ext cx="5015850" cy="4307303"/>
          </a:xfrm>
        </p:spPr>
        <p:txBody>
          <a:bodyPr lIns="0" tIns="0" rIns="0" bIns="0">
            <a:noAutofit/>
          </a:bodyPr>
          <a:lstStyle>
            <a:lvl1pPr marL="0" indent="0">
              <a:lnSpc>
                <a:spcPct val="100000"/>
              </a:lnSpc>
              <a:buFont typeface="Arial" panose="020B0604020202020204" pitchFamily="34" charset="0"/>
              <a:buNone/>
              <a:defRPr sz="1600">
                <a:solidFill>
                  <a:srgbClr val="333333"/>
                </a:solidFill>
              </a:defRPr>
            </a:lvl1pPr>
            <a:lvl2pPr marL="685800" indent="-228600">
              <a:lnSpc>
                <a:spcPct val="100000"/>
              </a:lnSpc>
              <a:spcBef>
                <a:spcPts val="1000"/>
              </a:spcBef>
              <a:buSzPct val="90000"/>
              <a:buFont typeface="System Font Regular"/>
              <a:buChar char="–"/>
              <a:defRPr sz="1600">
                <a:solidFill>
                  <a:srgbClr val="333333"/>
                </a:solidFill>
              </a:defRPr>
            </a:lvl2pPr>
          </a:lstStyle>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dirty="0"/>
              <a:t>Please use the shortcut Ctrl + Alt + V + Unformatted Text (Windows) or Command + Option + Shift + V (Mac) to paste only plain text to match the template’s style.</a:t>
            </a:r>
          </a:p>
          <a:p>
            <a:pPr lvl="1"/>
            <a:r>
              <a:rPr lang="en-US" dirty="0"/>
              <a:t>Item 1</a:t>
            </a:r>
          </a:p>
          <a:p>
            <a:pPr lvl="1"/>
            <a:r>
              <a:rPr lang="en-US" dirty="0"/>
              <a:t>Item 2</a:t>
            </a:r>
          </a:p>
          <a:p>
            <a:pPr lvl="1"/>
            <a:r>
              <a:rPr lang="en-US" dirty="0"/>
              <a:t>Item 3</a:t>
            </a:r>
          </a:p>
        </p:txBody>
      </p:sp>
    </p:spTree>
    <p:extLst>
      <p:ext uri="{BB962C8B-B14F-4D97-AF65-F5344CB8AC3E}">
        <p14:creationId xmlns:p14="http://schemas.microsoft.com/office/powerpoint/2010/main" val="3442187365"/>
      </p:ext>
    </p:extLst>
  </p:cSld>
  <p:clrMapOvr>
    <a:masterClrMapping/>
  </p:clrMapOvr>
  <p:extLst>
    <p:ext uri="{DCECCB84-F9BA-43D5-87BE-67443E8EF086}">
      <p15:sldGuideLst xmlns:p15="http://schemas.microsoft.com/office/powerpoint/2012/main">
        <p15:guide id="1" orient="horz" pos="264">
          <p15:clr>
            <a:srgbClr val="FBAE40"/>
          </p15:clr>
        </p15:guide>
        <p15:guide id="2" pos="360">
          <p15:clr>
            <a:srgbClr val="FBAE40"/>
          </p15:clr>
        </p15:guide>
        <p15:guide id="3" pos="7320">
          <p15:clr>
            <a:srgbClr val="FBAE40"/>
          </p15:clr>
        </p15:guide>
        <p15:guide id="4" orient="horz" pos="1056">
          <p15:clr>
            <a:srgbClr val="FBAE40"/>
          </p15:clr>
        </p15:guide>
        <p15:guide id="5" orient="horz" pos="840">
          <p15:clr>
            <a:srgbClr val="FBAE40"/>
          </p15:clr>
        </p15:guide>
        <p15:guide id="6" orient="horz" pos="4128">
          <p15:clr>
            <a:srgbClr val="FBAE40"/>
          </p15:clr>
        </p15:guide>
        <p15:guide id="7" pos="3840">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only_two highlighted columns ">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F72F273B-D354-8E7F-262A-F3A7D09131A1}"/>
              </a:ext>
            </a:extLst>
          </p:cNvPr>
          <p:cNvSpPr>
            <a:spLocks noGrp="1"/>
          </p:cNvSpPr>
          <p:nvPr>
            <p:ph type="body" sz="quarter" idx="10" hasCustomPrompt="1"/>
          </p:nvPr>
        </p:nvSpPr>
        <p:spPr>
          <a:xfrm>
            <a:off x="571500" y="2766063"/>
            <a:ext cx="5015850" cy="388617"/>
          </a:xfrm>
          <a:solidFill>
            <a:schemeClr val="accent2"/>
          </a:solidFill>
        </p:spPr>
        <p:txBody>
          <a:bodyPr lIns="91440" tIns="73152" rIns="91440" bIns="73152">
            <a:noAutofit/>
          </a:bodyPr>
          <a:lstStyle>
            <a:lvl1pPr algn="ctr">
              <a:lnSpc>
                <a:spcPct val="100000"/>
              </a:lnSpc>
              <a:defRPr sz="1600" b="1">
                <a:solidFill>
                  <a:schemeClr val="bg1"/>
                </a:solidFill>
              </a:defRPr>
            </a:lvl1pPr>
            <a:lvl2pPr>
              <a:lnSpc>
                <a:spcPct val="100000"/>
              </a:lnSpc>
              <a:defRPr sz="1600"/>
            </a:lvl2pPr>
          </a:lstStyle>
          <a:p>
            <a:pPr lvl="0"/>
            <a:r>
              <a:rPr lang="en-US" dirty="0"/>
              <a:t>Header 1</a:t>
            </a:r>
          </a:p>
        </p:txBody>
      </p:sp>
      <p:cxnSp>
        <p:nvCxnSpPr>
          <p:cNvPr id="3" name="Straight Connector 2">
            <a:extLst>
              <a:ext uri="{FF2B5EF4-FFF2-40B4-BE49-F238E27FC236}">
                <a16:creationId xmlns:a16="http://schemas.microsoft.com/office/drawing/2014/main" id="{54E39E93-2402-DC12-8F56-2A76C64F5322}"/>
              </a:ext>
            </a:extLst>
          </p:cNvPr>
          <p:cNvCxnSpPr>
            <a:cxnSpLocks/>
          </p:cNvCxnSpPr>
          <p:nvPr userDrawn="1"/>
        </p:nvCxnSpPr>
        <p:spPr>
          <a:xfrm>
            <a:off x="6096000" y="2766062"/>
            <a:ext cx="0" cy="3217641"/>
          </a:xfrm>
          <a:prstGeom prst="line">
            <a:avLst/>
          </a:prstGeom>
          <a:ln w="6350">
            <a:solidFill>
              <a:srgbClr val="474747"/>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EB36F9A2-D9B8-1347-0843-9D48CC1B7A21}"/>
              </a:ext>
            </a:extLst>
          </p:cNvPr>
          <p:cNvSpPr/>
          <p:nvPr userDrawn="1"/>
        </p:nvSpPr>
        <p:spPr>
          <a:xfrm>
            <a:off x="11811706" y="6324601"/>
            <a:ext cx="380294" cy="228600"/>
          </a:xfrm>
          <a:prstGeom prst="rect">
            <a:avLst/>
          </a:prstGeom>
          <a:solidFill>
            <a:srgbClr val="E5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4" name="Slide Number Placeholder 11">
            <a:extLst>
              <a:ext uri="{FF2B5EF4-FFF2-40B4-BE49-F238E27FC236}">
                <a16:creationId xmlns:a16="http://schemas.microsoft.com/office/drawing/2014/main" id="{368068CA-783B-8A3A-3F2F-8AE2851CB9FD}"/>
              </a:ext>
            </a:extLst>
          </p:cNvPr>
          <p:cNvSpPr>
            <a:spLocks noGrp="1"/>
          </p:cNvSpPr>
          <p:nvPr>
            <p:ph type="sldNum" sz="quarter" idx="16"/>
          </p:nvPr>
        </p:nvSpPr>
        <p:spPr>
          <a:xfrm>
            <a:off x="11811706" y="6324600"/>
            <a:ext cx="208429" cy="228600"/>
          </a:xfrm>
        </p:spPr>
        <p:txBody>
          <a:bodyPr lIns="0" tIns="0" rIns="0" bIns="0" anchor="ctr" anchorCtr="0">
            <a:noAutofit/>
          </a:bodyPr>
          <a:lstStyle>
            <a:lvl1pPr algn="r">
              <a:defRPr sz="1000">
                <a:solidFill>
                  <a:srgbClr val="474747"/>
                </a:solidFill>
              </a:defRPr>
            </a:lvl1pPr>
          </a:lstStyle>
          <a:p>
            <a:fld id="{D16142A5-CEFE-874B-8101-CFF9315223E2}" type="slidenum">
              <a:rPr lang="en-US" smtClean="0"/>
              <a:pPr/>
              <a:t>‹#›</a:t>
            </a:fld>
            <a:endParaRPr lang="en-US" dirty="0"/>
          </a:p>
        </p:txBody>
      </p:sp>
      <p:pic>
        <p:nvPicPr>
          <p:cNvPr id="6" name="Graphic 5">
            <a:extLst>
              <a:ext uri="{FF2B5EF4-FFF2-40B4-BE49-F238E27FC236}">
                <a16:creationId xmlns:a16="http://schemas.microsoft.com/office/drawing/2014/main" id="{58E53790-65FF-B58C-4DE9-4ED5AF2738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59583" y="6324600"/>
            <a:ext cx="560211" cy="228600"/>
          </a:xfrm>
          <a:prstGeom prst="rect">
            <a:avLst/>
          </a:prstGeom>
        </p:spPr>
      </p:pic>
      <p:sp>
        <p:nvSpPr>
          <p:cNvPr id="4" name="Text Placeholder 14">
            <a:extLst>
              <a:ext uri="{FF2B5EF4-FFF2-40B4-BE49-F238E27FC236}">
                <a16:creationId xmlns:a16="http://schemas.microsoft.com/office/drawing/2014/main" id="{710F0541-374C-FEF8-C7EA-2DD6B17A818E}"/>
              </a:ext>
            </a:extLst>
          </p:cNvPr>
          <p:cNvSpPr>
            <a:spLocks noGrp="1"/>
          </p:cNvSpPr>
          <p:nvPr>
            <p:ph type="body" sz="quarter" idx="18" hasCustomPrompt="1"/>
          </p:nvPr>
        </p:nvSpPr>
        <p:spPr>
          <a:xfrm>
            <a:off x="571500" y="1676401"/>
            <a:ext cx="11049000" cy="746760"/>
          </a:xfrm>
        </p:spPr>
        <p:txBody>
          <a:bodyPr lIns="0" tIns="0" rIns="0" bIns="0">
            <a:noAutofit/>
          </a:bodyPr>
          <a:lstStyle>
            <a:lvl1pPr>
              <a:lnSpc>
                <a:spcPct val="100000"/>
              </a:lnSpc>
              <a:defRPr sz="1600">
                <a:solidFill>
                  <a:srgbClr val="333333"/>
                </a:solidFill>
              </a:defRPr>
            </a:lvl1pPr>
            <a:lvl2pPr>
              <a:lnSpc>
                <a:spcPct val="100000"/>
              </a:lnSpc>
              <a:defRPr sz="1600"/>
            </a:lvl2pPr>
          </a:lstStyle>
          <a:p>
            <a:pPr lvl="0"/>
            <a:r>
              <a:rPr lang="en-US" dirty="0"/>
              <a:t>Please use the shortcut Ctrl + Alt + V + Unformatted Text (Windows) or Command + Option + Shift + V (Mac) to paste only plain text to match the template’s style.</a:t>
            </a:r>
          </a:p>
        </p:txBody>
      </p:sp>
      <p:sp>
        <p:nvSpPr>
          <p:cNvPr id="11" name="Text Placeholder 14">
            <a:extLst>
              <a:ext uri="{FF2B5EF4-FFF2-40B4-BE49-F238E27FC236}">
                <a16:creationId xmlns:a16="http://schemas.microsoft.com/office/drawing/2014/main" id="{A9BDC87F-9174-F3B1-9895-FF63CF5156EF}"/>
              </a:ext>
            </a:extLst>
          </p:cNvPr>
          <p:cNvSpPr>
            <a:spLocks noGrp="1"/>
          </p:cNvSpPr>
          <p:nvPr>
            <p:ph type="body" sz="quarter" idx="19" hasCustomPrompt="1"/>
          </p:nvPr>
        </p:nvSpPr>
        <p:spPr>
          <a:xfrm>
            <a:off x="565612" y="3348990"/>
            <a:ext cx="5015850" cy="2634713"/>
          </a:xfrm>
        </p:spPr>
        <p:txBody>
          <a:bodyPr lIns="0" tIns="0" rIns="0" bIns="0">
            <a:noAutofit/>
          </a:bodyPr>
          <a:lstStyle>
            <a:lvl1pPr>
              <a:lnSpc>
                <a:spcPct val="100000"/>
              </a:lnSpc>
              <a:defRPr sz="1400"/>
            </a:lvl1pPr>
            <a:lvl2pPr>
              <a:lnSpc>
                <a:spcPct val="100000"/>
              </a:lnSpc>
              <a:defRPr sz="1600"/>
            </a:lvl2pPr>
          </a:lstStyle>
          <a:p>
            <a:pPr lvl="0"/>
            <a:r>
              <a:rPr lang="en-US" dirty="0"/>
              <a:t>Click to edit text</a:t>
            </a:r>
          </a:p>
        </p:txBody>
      </p:sp>
      <p:sp>
        <p:nvSpPr>
          <p:cNvPr id="17" name="Text Placeholder 14">
            <a:extLst>
              <a:ext uri="{FF2B5EF4-FFF2-40B4-BE49-F238E27FC236}">
                <a16:creationId xmlns:a16="http://schemas.microsoft.com/office/drawing/2014/main" id="{3A3CE7A3-EDFB-DFF8-4AE4-CCA86AC8E333}"/>
              </a:ext>
            </a:extLst>
          </p:cNvPr>
          <p:cNvSpPr>
            <a:spLocks noGrp="1"/>
          </p:cNvSpPr>
          <p:nvPr>
            <p:ph type="body" sz="quarter" idx="20" hasCustomPrompt="1"/>
          </p:nvPr>
        </p:nvSpPr>
        <p:spPr>
          <a:xfrm>
            <a:off x="6606539" y="2766063"/>
            <a:ext cx="5032817" cy="388617"/>
          </a:xfrm>
          <a:solidFill>
            <a:schemeClr val="accent3"/>
          </a:solidFill>
        </p:spPr>
        <p:txBody>
          <a:bodyPr lIns="91440" tIns="73152" rIns="91440" bIns="73152">
            <a:noAutofit/>
          </a:bodyPr>
          <a:lstStyle>
            <a:lvl1pPr algn="ctr">
              <a:lnSpc>
                <a:spcPct val="100000"/>
              </a:lnSpc>
              <a:defRPr sz="1600" b="1">
                <a:solidFill>
                  <a:schemeClr val="bg1"/>
                </a:solidFill>
              </a:defRPr>
            </a:lvl1pPr>
            <a:lvl2pPr>
              <a:lnSpc>
                <a:spcPct val="100000"/>
              </a:lnSpc>
              <a:defRPr sz="1600"/>
            </a:lvl2pPr>
          </a:lstStyle>
          <a:p>
            <a:pPr lvl="0"/>
            <a:r>
              <a:rPr lang="en-US" dirty="0"/>
              <a:t>Header 2</a:t>
            </a:r>
          </a:p>
        </p:txBody>
      </p:sp>
      <p:sp>
        <p:nvSpPr>
          <p:cNvPr id="18" name="Text Placeholder 14">
            <a:extLst>
              <a:ext uri="{FF2B5EF4-FFF2-40B4-BE49-F238E27FC236}">
                <a16:creationId xmlns:a16="http://schemas.microsoft.com/office/drawing/2014/main" id="{42708A76-2016-602D-305A-6FBD7D13DC0F}"/>
              </a:ext>
            </a:extLst>
          </p:cNvPr>
          <p:cNvSpPr>
            <a:spLocks noGrp="1"/>
          </p:cNvSpPr>
          <p:nvPr>
            <p:ph type="body" sz="quarter" idx="21" hasCustomPrompt="1"/>
          </p:nvPr>
        </p:nvSpPr>
        <p:spPr>
          <a:xfrm>
            <a:off x="6600651" y="3348990"/>
            <a:ext cx="5032821" cy="2634713"/>
          </a:xfrm>
        </p:spPr>
        <p:txBody>
          <a:bodyPr lIns="0" tIns="0" rIns="0" bIns="0">
            <a:noAutofit/>
          </a:bodyPr>
          <a:lstStyle>
            <a:lvl1pPr>
              <a:lnSpc>
                <a:spcPct val="100000"/>
              </a:lnSpc>
              <a:defRPr sz="1400"/>
            </a:lvl1pPr>
            <a:lvl2pPr>
              <a:lnSpc>
                <a:spcPct val="100000"/>
              </a:lnSpc>
              <a:defRPr sz="1600"/>
            </a:lvl2pPr>
          </a:lstStyle>
          <a:p>
            <a:pPr lvl="0"/>
            <a:r>
              <a:rPr lang="en-US" dirty="0"/>
              <a:t>Click to edit text</a:t>
            </a:r>
          </a:p>
        </p:txBody>
      </p:sp>
      <p:sp>
        <p:nvSpPr>
          <p:cNvPr id="5" name="Title 1">
            <a:extLst>
              <a:ext uri="{FF2B5EF4-FFF2-40B4-BE49-F238E27FC236}">
                <a16:creationId xmlns:a16="http://schemas.microsoft.com/office/drawing/2014/main" id="{10800DEC-F1CD-2D84-D0D5-98EC1113EBB7}"/>
              </a:ext>
            </a:extLst>
          </p:cNvPr>
          <p:cNvSpPr>
            <a:spLocks noGrp="1"/>
          </p:cNvSpPr>
          <p:nvPr>
            <p:ph type="title" hasCustomPrompt="1"/>
          </p:nvPr>
        </p:nvSpPr>
        <p:spPr>
          <a:xfrm>
            <a:off x="571500" y="419100"/>
            <a:ext cx="11049000" cy="914400"/>
          </a:xfrm>
        </p:spPr>
        <p:txBody>
          <a:bodyPr lIns="0" tIns="0" rIns="0" bIns="0" anchor="t" anchorCtr="0">
            <a:noAutofit/>
          </a:bodyPr>
          <a:lstStyle>
            <a:lvl1pPr>
              <a:lnSpc>
                <a:spcPct val="100000"/>
              </a:lnSpc>
              <a:defRPr sz="2800" b="1">
                <a:solidFill>
                  <a:srgbClr val="333333"/>
                </a:solidFill>
              </a:defRPr>
            </a:lvl1pPr>
          </a:lstStyle>
          <a:p>
            <a:r>
              <a:rPr lang="en-US" dirty="0"/>
              <a:t>Click to edit title</a:t>
            </a:r>
          </a:p>
        </p:txBody>
      </p:sp>
    </p:spTree>
    <p:extLst>
      <p:ext uri="{BB962C8B-B14F-4D97-AF65-F5344CB8AC3E}">
        <p14:creationId xmlns:p14="http://schemas.microsoft.com/office/powerpoint/2010/main" val="2181946529"/>
      </p:ext>
    </p:extLst>
  </p:cSld>
  <p:clrMapOvr>
    <a:masterClrMapping/>
  </p:clrMapOvr>
  <p:extLst>
    <p:ext uri="{DCECCB84-F9BA-43D5-87BE-67443E8EF086}">
      <p15:sldGuideLst xmlns:p15="http://schemas.microsoft.com/office/powerpoint/2012/main">
        <p15:guide id="1" orient="horz" pos="264">
          <p15:clr>
            <a:srgbClr val="FBAE40"/>
          </p15:clr>
        </p15:guide>
        <p15:guide id="2" pos="360">
          <p15:clr>
            <a:srgbClr val="FBAE40"/>
          </p15:clr>
        </p15:guide>
        <p15:guide id="3" pos="7320">
          <p15:clr>
            <a:srgbClr val="FBAE40"/>
          </p15:clr>
        </p15:guide>
        <p15:guide id="4" orient="horz" pos="1056">
          <p15:clr>
            <a:srgbClr val="FBAE40"/>
          </p15:clr>
        </p15:guide>
        <p15:guide id="5" orient="horz" pos="840">
          <p15:clr>
            <a:srgbClr val="FBAE40"/>
          </p15:clr>
        </p15:guide>
        <p15:guide id="6" orient="horz" pos="4128">
          <p15:clr>
            <a:srgbClr val="FBAE40"/>
          </p15:clr>
        </p15:guide>
        <p15:guide id="7" pos="3840">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only_three columns">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F72F273B-D354-8E7F-262A-F3A7D09131A1}"/>
              </a:ext>
            </a:extLst>
          </p:cNvPr>
          <p:cNvSpPr>
            <a:spLocks noGrp="1"/>
          </p:cNvSpPr>
          <p:nvPr>
            <p:ph type="body" sz="quarter" idx="10" hasCustomPrompt="1"/>
          </p:nvPr>
        </p:nvSpPr>
        <p:spPr>
          <a:xfrm>
            <a:off x="571500" y="1676400"/>
            <a:ext cx="3337560" cy="4307303"/>
          </a:xfrm>
        </p:spPr>
        <p:txBody>
          <a:bodyPr lIns="0" tIns="0" rIns="0" bIns="0">
            <a:noAutofit/>
          </a:bodyPr>
          <a:lstStyle>
            <a:lvl1pPr>
              <a:lnSpc>
                <a:spcPct val="100000"/>
              </a:lnSpc>
              <a:defRPr sz="1600">
                <a:solidFill>
                  <a:srgbClr val="333333"/>
                </a:solidFill>
              </a:defRPr>
            </a:lvl1pPr>
            <a:lvl2pPr>
              <a:lnSpc>
                <a:spcPct val="100000"/>
              </a:lnSpc>
              <a:defRPr sz="1600"/>
            </a:lvl2pPr>
          </a:lstStyle>
          <a:p>
            <a:pPr lvl="0"/>
            <a:r>
              <a:rPr lang="en-US" dirty="0"/>
              <a:t>Please use the shortcut Ctrl + Alt + V + Unformatted Text (Windows) or Command + Option + Shift + V (Mac) to paste only plain text to match the template’s style.</a:t>
            </a:r>
          </a:p>
        </p:txBody>
      </p:sp>
      <p:cxnSp>
        <p:nvCxnSpPr>
          <p:cNvPr id="3" name="Straight Connector 2">
            <a:extLst>
              <a:ext uri="{FF2B5EF4-FFF2-40B4-BE49-F238E27FC236}">
                <a16:creationId xmlns:a16="http://schemas.microsoft.com/office/drawing/2014/main" id="{54E39E93-2402-DC12-8F56-2A76C64F5322}"/>
              </a:ext>
            </a:extLst>
          </p:cNvPr>
          <p:cNvCxnSpPr>
            <a:cxnSpLocks/>
          </p:cNvCxnSpPr>
          <p:nvPr userDrawn="1"/>
        </p:nvCxnSpPr>
        <p:spPr>
          <a:xfrm>
            <a:off x="4163384" y="1676400"/>
            <a:ext cx="0" cy="4307303"/>
          </a:xfrm>
          <a:prstGeom prst="line">
            <a:avLst/>
          </a:prstGeom>
          <a:ln w="6350">
            <a:solidFill>
              <a:srgbClr val="474747"/>
            </a:solidFill>
          </a:ln>
        </p:spPr>
        <p:style>
          <a:lnRef idx="1">
            <a:schemeClr val="accent1"/>
          </a:lnRef>
          <a:fillRef idx="0">
            <a:schemeClr val="accent1"/>
          </a:fillRef>
          <a:effectRef idx="0">
            <a:schemeClr val="accent1"/>
          </a:effectRef>
          <a:fontRef idx="minor">
            <a:schemeClr val="tx1"/>
          </a:fontRef>
        </p:style>
      </p:cxnSp>
      <p:sp>
        <p:nvSpPr>
          <p:cNvPr id="11" name="Text Placeholder 14">
            <a:extLst>
              <a:ext uri="{FF2B5EF4-FFF2-40B4-BE49-F238E27FC236}">
                <a16:creationId xmlns:a16="http://schemas.microsoft.com/office/drawing/2014/main" id="{89A944F1-41D4-BA0C-6081-B4F2CA8BB7AD}"/>
              </a:ext>
            </a:extLst>
          </p:cNvPr>
          <p:cNvSpPr>
            <a:spLocks noGrp="1"/>
          </p:cNvSpPr>
          <p:nvPr>
            <p:ph type="body" sz="quarter" idx="17" hasCustomPrompt="1"/>
          </p:nvPr>
        </p:nvSpPr>
        <p:spPr>
          <a:xfrm>
            <a:off x="4417709" y="1676400"/>
            <a:ext cx="3337560" cy="4307303"/>
          </a:xfrm>
        </p:spPr>
        <p:txBody>
          <a:bodyPr lIns="0" tIns="0" rIns="0" bIns="0">
            <a:noAutofit/>
          </a:bodyPr>
          <a:lstStyle>
            <a:lvl1pPr>
              <a:lnSpc>
                <a:spcPct val="100000"/>
              </a:lnSpc>
              <a:defRPr sz="1600">
                <a:solidFill>
                  <a:srgbClr val="333333"/>
                </a:solidFill>
              </a:defRPr>
            </a:lvl1pPr>
            <a:lvl2pPr>
              <a:lnSpc>
                <a:spcPct val="100000"/>
              </a:lnSpc>
              <a:defRPr sz="1600"/>
            </a:lvl2pPr>
          </a:lstStyle>
          <a:p>
            <a:pPr lvl="0"/>
            <a:r>
              <a:rPr lang="en-US" dirty="0"/>
              <a:t>Click to edit text</a:t>
            </a:r>
          </a:p>
        </p:txBody>
      </p:sp>
      <p:sp>
        <p:nvSpPr>
          <p:cNvPr id="16" name="Text Placeholder 14">
            <a:extLst>
              <a:ext uri="{FF2B5EF4-FFF2-40B4-BE49-F238E27FC236}">
                <a16:creationId xmlns:a16="http://schemas.microsoft.com/office/drawing/2014/main" id="{4DB93946-6243-CEDC-ED6F-21B5E6942E96}"/>
              </a:ext>
            </a:extLst>
          </p:cNvPr>
          <p:cNvSpPr>
            <a:spLocks noGrp="1"/>
          </p:cNvSpPr>
          <p:nvPr>
            <p:ph type="body" sz="quarter" idx="18" hasCustomPrompt="1"/>
          </p:nvPr>
        </p:nvSpPr>
        <p:spPr>
          <a:xfrm>
            <a:off x="8278509" y="1676400"/>
            <a:ext cx="3337560" cy="4307303"/>
          </a:xfrm>
        </p:spPr>
        <p:txBody>
          <a:bodyPr lIns="0" tIns="0" rIns="0" bIns="0">
            <a:noAutofit/>
          </a:bodyPr>
          <a:lstStyle>
            <a:lvl1pPr>
              <a:lnSpc>
                <a:spcPct val="100000"/>
              </a:lnSpc>
              <a:defRPr sz="1600">
                <a:solidFill>
                  <a:srgbClr val="333333"/>
                </a:solidFill>
              </a:defRPr>
            </a:lvl1pPr>
            <a:lvl2pPr>
              <a:lnSpc>
                <a:spcPct val="100000"/>
              </a:lnSpc>
              <a:defRPr sz="1600"/>
            </a:lvl2pPr>
          </a:lstStyle>
          <a:p>
            <a:pPr lvl="0"/>
            <a:r>
              <a:rPr lang="en-US" dirty="0"/>
              <a:t>Click to edit text</a:t>
            </a:r>
          </a:p>
        </p:txBody>
      </p:sp>
      <p:sp>
        <p:nvSpPr>
          <p:cNvPr id="20" name="Rectangle 19">
            <a:extLst>
              <a:ext uri="{FF2B5EF4-FFF2-40B4-BE49-F238E27FC236}">
                <a16:creationId xmlns:a16="http://schemas.microsoft.com/office/drawing/2014/main" id="{2A71134F-CA7A-5885-CA11-174DFAFD156A}"/>
              </a:ext>
            </a:extLst>
          </p:cNvPr>
          <p:cNvSpPr/>
          <p:nvPr userDrawn="1"/>
        </p:nvSpPr>
        <p:spPr>
          <a:xfrm>
            <a:off x="11811706" y="6324601"/>
            <a:ext cx="380294" cy="228600"/>
          </a:xfrm>
          <a:prstGeom prst="rect">
            <a:avLst/>
          </a:prstGeom>
          <a:solidFill>
            <a:srgbClr val="E5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3" name="Slide Number Placeholder 11">
            <a:extLst>
              <a:ext uri="{FF2B5EF4-FFF2-40B4-BE49-F238E27FC236}">
                <a16:creationId xmlns:a16="http://schemas.microsoft.com/office/drawing/2014/main" id="{58F67A7B-3E29-6B3C-C02B-94DBA77D9441}"/>
              </a:ext>
            </a:extLst>
          </p:cNvPr>
          <p:cNvSpPr>
            <a:spLocks noGrp="1"/>
          </p:cNvSpPr>
          <p:nvPr>
            <p:ph type="sldNum" sz="quarter" idx="16"/>
          </p:nvPr>
        </p:nvSpPr>
        <p:spPr>
          <a:xfrm>
            <a:off x="11811706" y="6324600"/>
            <a:ext cx="208429" cy="228600"/>
          </a:xfrm>
        </p:spPr>
        <p:txBody>
          <a:bodyPr lIns="0" tIns="0" rIns="0" bIns="0" anchor="ctr" anchorCtr="0">
            <a:noAutofit/>
          </a:bodyPr>
          <a:lstStyle>
            <a:lvl1pPr algn="r">
              <a:defRPr sz="1000">
                <a:solidFill>
                  <a:srgbClr val="474747"/>
                </a:solidFill>
              </a:defRPr>
            </a:lvl1pPr>
          </a:lstStyle>
          <a:p>
            <a:fld id="{D16142A5-CEFE-874B-8101-CFF9315223E2}" type="slidenum">
              <a:rPr lang="en-US" smtClean="0"/>
              <a:pPr/>
              <a:t>‹#›</a:t>
            </a:fld>
            <a:endParaRPr lang="en-US" dirty="0"/>
          </a:p>
        </p:txBody>
      </p:sp>
      <p:cxnSp>
        <p:nvCxnSpPr>
          <p:cNvPr id="6" name="Straight Connector 5">
            <a:extLst>
              <a:ext uri="{FF2B5EF4-FFF2-40B4-BE49-F238E27FC236}">
                <a16:creationId xmlns:a16="http://schemas.microsoft.com/office/drawing/2014/main" id="{E0EF4EF0-C850-283E-BDAC-1D6E2090EADC}"/>
              </a:ext>
            </a:extLst>
          </p:cNvPr>
          <p:cNvCxnSpPr>
            <a:cxnSpLocks/>
          </p:cNvCxnSpPr>
          <p:nvPr userDrawn="1"/>
        </p:nvCxnSpPr>
        <p:spPr>
          <a:xfrm>
            <a:off x="8013490" y="1676400"/>
            <a:ext cx="0" cy="4307303"/>
          </a:xfrm>
          <a:prstGeom prst="line">
            <a:avLst/>
          </a:prstGeom>
          <a:ln w="6350">
            <a:solidFill>
              <a:srgbClr val="474747"/>
            </a:solidFill>
          </a:ln>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BF6A923B-6F44-6DD6-342D-3C5C8375433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59583" y="6324600"/>
            <a:ext cx="560211" cy="228600"/>
          </a:xfrm>
          <a:prstGeom prst="rect">
            <a:avLst/>
          </a:prstGeom>
        </p:spPr>
      </p:pic>
      <p:sp>
        <p:nvSpPr>
          <p:cNvPr id="2" name="Title 1">
            <a:extLst>
              <a:ext uri="{FF2B5EF4-FFF2-40B4-BE49-F238E27FC236}">
                <a16:creationId xmlns:a16="http://schemas.microsoft.com/office/drawing/2014/main" id="{DEA66623-C558-EAE3-50CD-D94747D8623E}"/>
              </a:ext>
            </a:extLst>
          </p:cNvPr>
          <p:cNvSpPr>
            <a:spLocks noGrp="1"/>
          </p:cNvSpPr>
          <p:nvPr>
            <p:ph type="title" hasCustomPrompt="1"/>
          </p:nvPr>
        </p:nvSpPr>
        <p:spPr>
          <a:xfrm>
            <a:off x="571500" y="419100"/>
            <a:ext cx="11049000" cy="914400"/>
          </a:xfrm>
        </p:spPr>
        <p:txBody>
          <a:bodyPr lIns="0" tIns="0" rIns="0" bIns="0" anchor="t" anchorCtr="0">
            <a:noAutofit/>
          </a:bodyPr>
          <a:lstStyle>
            <a:lvl1pPr>
              <a:lnSpc>
                <a:spcPct val="100000"/>
              </a:lnSpc>
              <a:defRPr sz="2800" b="1">
                <a:solidFill>
                  <a:srgbClr val="333333"/>
                </a:solidFill>
              </a:defRPr>
            </a:lvl1pPr>
          </a:lstStyle>
          <a:p>
            <a:r>
              <a:rPr lang="en-US" dirty="0"/>
              <a:t>Click to edit title</a:t>
            </a:r>
          </a:p>
        </p:txBody>
      </p:sp>
    </p:spTree>
    <p:extLst>
      <p:ext uri="{BB962C8B-B14F-4D97-AF65-F5344CB8AC3E}">
        <p14:creationId xmlns:p14="http://schemas.microsoft.com/office/powerpoint/2010/main" val="562024516"/>
      </p:ext>
    </p:extLst>
  </p:cSld>
  <p:clrMapOvr>
    <a:masterClrMapping/>
  </p:clrMapOvr>
  <p:extLst>
    <p:ext uri="{DCECCB84-F9BA-43D5-87BE-67443E8EF086}">
      <p15:sldGuideLst xmlns:p15="http://schemas.microsoft.com/office/powerpoint/2012/main">
        <p15:guide id="1" orient="horz" pos="264">
          <p15:clr>
            <a:srgbClr val="FBAE40"/>
          </p15:clr>
        </p15:guide>
        <p15:guide id="2" pos="360">
          <p15:clr>
            <a:srgbClr val="FBAE40"/>
          </p15:clr>
        </p15:guide>
        <p15:guide id="3" pos="7320">
          <p15:clr>
            <a:srgbClr val="FBAE40"/>
          </p15:clr>
        </p15:guide>
        <p15:guide id="4" orient="horz" pos="1056">
          <p15:clr>
            <a:srgbClr val="FBAE40"/>
          </p15:clr>
        </p15:guide>
        <p15:guide id="5" orient="horz" pos="840">
          <p15:clr>
            <a:srgbClr val="FBAE40"/>
          </p15:clr>
        </p15:guide>
        <p15:guide id="6" orient="horz" pos="4128">
          <p15:clr>
            <a:srgbClr val="FBAE40"/>
          </p15:clr>
        </p15:guide>
        <p15:guide id="7" pos="3840">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only_three highlighted columns ">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F72F273B-D354-8E7F-262A-F3A7D09131A1}"/>
              </a:ext>
            </a:extLst>
          </p:cNvPr>
          <p:cNvSpPr>
            <a:spLocks noGrp="1"/>
          </p:cNvSpPr>
          <p:nvPr>
            <p:ph type="body" sz="quarter" idx="10" hasCustomPrompt="1"/>
          </p:nvPr>
        </p:nvSpPr>
        <p:spPr>
          <a:xfrm>
            <a:off x="571500" y="2766063"/>
            <a:ext cx="3337560" cy="388617"/>
          </a:xfrm>
          <a:solidFill>
            <a:schemeClr val="accent2"/>
          </a:solidFill>
        </p:spPr>
        <p:txBody>
          <a:bodyPr lIns="91440" tIns="73152" rIns="91440" bIns="73152">
            <a:noAutofit/>
          </a:bodyPr>
          <a:lstStyle>
            <a:lvl1pPr algn="ctr">
              <a:lnSpc>
                <a:spcPct val="100000"/>
              </a:lnSpc>
              <a:defRPr sz="1600" b="1">
                <a:solidFill>
                  <a:schemeClr val="bg1"/>
                </a:solidFill>
              </a:defRPr>
            </a:lvl1pPr>
            <a:lvl2pPr>
              <a:lnSpc>
                <a:spcPct val="100000"/>
              </a:lnSpc>
              <a:defRPr sz="1600"/>
            </a:lvl2pPr>
          </a:lstStyle>
          <a:p>
            <a:pPr lvl="0"/>
            <a:r>
              <a:rPr lang="en-US" dirty="0"/>
              <a:t>Header 1</a:t>
            </a:r>
          </a:p>
        </p:txBody>
      </p:sp>
      <p:sp>
        <p:nvSpPr>
          <p:cNvPr id="16" name="Rectangle 15">
            <a:extLst>
              <a:ext uri="{FF2B5EF4-FFF2-40B4-BE49-F238E27FC236}">
                <a16:creationId xmlns:a16="http://schemas.microsoft.com/office/drawing/2014/main" id="{EB36F9A2-D9B8-1347-0843-9D48CC1B7A21}"/>
              </a:ext>
            </a:extLst>
          </p:cNvPr>
          <p:cNvSpPr/>
          <p:nvPr userDrawn="1"/>
        </p:nvSpPr>
        <p:spPr>
          <a:xfrm>
            <a:off x="11811706" y="6324601"/>
            <a:ext cx="380294" cy="228600"/>
          </a:xfrm>
          <a:prstGeom prst="rect">
            <a:avLst/>
          </a:prstGeom>
          <a:solidFill>
            <a:srgbClr val="E5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4" name="Slide Number Placeholder 11">
            <a:extLst>
              <a:ext uri="{FF2B5EF4-FFF2-40B4-BE49-F238E27FC236}">
                <a16:creationId xmlns:a16="http://schemas.microsoft.com/office/drawing/2014/main" id="{368068CA-783B-8A3A-3F2F-8AE2851CB9FD}"/>
              </a:ext>
            </a:extLst>
          </p:cNvPr>
          <p:cNvSpPr>
            <a:spLocks noGrp="1"/>
          </p:cNvSpPr>
          <p:nvPr>
            <p:ph type="sldNum" sz="quarter" idx="16"/>
          </p:nvPr>
        </p:nvSpPr>
        <p:spPr>
          <a:xfrm>
            <a:off x="11811706" y="6324600"/>
            <a:ext cx="208429" cy="228600"/>
          </a:xfrm>
        </p:spPr>
        <p:txBody>
          <a:bodyPr lIns="0" tIns="0" rIns="0" bIns="0" anchor="ctr" anchorCtr="0">
            <a:noAutofit/>
          </a:bodyPr>
          <a:lstStyle>
            <a:lvl1pPr algn="r">
              <a:defRPr sz="1000">
                <a:solidFill>
                  <a:srgbClr val="474747"/>
                </a:solidFill>
              </a:defRPr>
            </a:lvl1pPr>
          </a:lstStyle>
          <a:p>
            <a:fld id="{D16142A5-CEFE-874B-8101-CFF9315223E2}" type="slidenum">
              <a:rPr lang="en-US" smtClean="0"/>
              <a:pPr/>
              <a:t>‹#›</a:t>
            </a:fld>
            <a:endParaRPr lang="en-US" dirty="0"/>
          </a:p>
        </p:txBody>
      </p:sp>
      <p:pic>
        <p:nvPicPr>
          <p:cNvPr id="6" name="Graphic 5">
            <a:extLst>
              <a:ext uri="{FF2B5EF4-FFF2-40B4-BE49-F238E27FC236}">
                <a16:creationId xmlns:a16="http://schemas.microsoft.com/office/drawing/2014/main" id="{58E53790-65FF-B58C-4DE9-4ED5AF2738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59583" y="6324600"/>
            <a:ext cx="560211" cy="228600"/>
          </a:xfrm>
          <a:prstGeom prst="rect">
            <a:avLst/>
          </a:prstGeom>
        </p:spPr>
      </p:pic>
      <p:sp>
        <p:nvSpPr>
          <p:cNvPr id="4" name="Text Placeholder 14">
            <a:extLst>
              <a:ext uri="{FF2B5EF4-FFF2-40B4-BE49-F238E27FC236}">
                <a16:creationId xmlns:a16="http://schemas.microsoft.com/office/drawing/2014/main" id="{710F0541-374C-FEF8-C7EA-2DD6B17A818E}"/>
              </a:ext>
            </a:extLst>
          </p:cNvPr>
          <p:cNvSpPr>
            <a:spLocks noGrp="1"/>
          </p:cNvSpPr>
          <p:nvPr>
            <p:ph type="body" sz="quarter" idx="18" hasCustomPrompt="1"/>
          </p:nvPr>
        </p:nvSpPr>
        <p:spPr>
          <a:xfrm>
            <a:off x="571500" y="1676401"/>
            <a:ext cx="11049000" cy="746760"/>
          </a:xfrm>
        </p:spPr>
        <p:txBody>
          <a:bodyPr lIns="0" tIns="0" rIns="0" bIns="0">
            <a:noAutofit/>
          </a:bodyPr>
          <a:lstStyle>
            <a:lvl1pPr>
              <a:lnSpc>
                <a:spcPct val="100000"/>
              </a:lnSpc>
              <a:defRPr sz="1600">
                <a:solidFill>
                  <a:srgbClr val="333333"/>
                </a:solidFill>
              </a:defRPr>
            </a:lvl1pPr>
            <a:lvl2pPr>
              <a:lnSpc>
                <a:spcPct val="100000"/>
              </a:lnSpc>
              <a:defRPr sz="1600"/>
            </a:lvl2pPr>
          </a:lstStyle>
          <a:p>
            <a:pPr lvl="0"/>
            <a:r>
              <a:rPr lang="en-US" dirty="0"/>
              <a:t>Please use the shortcut Ctrl + Alt + V + Unformatted Text (Windows) or Command + Option + Shift + V (Mac) to paste only plain text to match the template’s style.</a:t>
            </a:r>
          </a:p>
        </p:txBody>
      </p:sp>
      <p:sp>
        <p:nvSpPr>
          <p:cNvPr id="17" name="Text Placeholder 14">
            <a:extLst>
              <a:ext uri="{FF2B5EF4-FFF2-40B4-BE49-F238E27FC236}">
                <a16:creationId xmlns:a16="http://schemas.microsoft.com/office/drawing/2014/main" id="{3A3CE7A3-EDFB-DFF8-4AE4-CCA86AC8E333}"/>
              </a:ext>
            </a:extLst>
          </p:cNvPr>
          <p:cNvSpPr>
            <a:spLocks noGrp="1"/>
          </p:cNvSpPr>
          <p:nvPr>
            <p:ph type="body" sz="quarter" idx="20" hasCustomPrompt="1"/>
          </p:nvPr>
        </p:nvSpPr>
        <p:spPr>
          <a:xfrm>
            <a:off x="4417709" y="2766063"/>
            <a:ext cx="3337561" cy="388617"/>
          </a:xfrm>
          <a:solidFill>
            <a:schemeClr val="accent3"/>
          </a:solidFill>
        </p:spPr>
        <p:txBody>
          <a:bodyPr lIns="91440" tIns="73152" rIns="91440" bIns="73152">
            <a:noAutofit/>
          </a:bodyPr>
          <a:lstStyle>
            <a:lvl1pPr algn="ctr">
              <a:lnSpc>
                <a:spcPct val="100000"/>
              </a:lnSpc>
              <a:defRPr sz="1600" b="1">
                <a:solidFill>
                  <a:schemeClr val="bg1"/>
                </a:solidFill>
              </a:defRPr>
            </a:lvl1pPr>
            <a:lvl2pPr>
              <a:lnSpc>
                <a:spcPct val="100000"/>
              </a:lnSpc>
              <a:defRPr sz="1600"/>
            </a:lvl2pPr>
          </a:lstStyle>
          <a:p>
            <a:pPr lvl="0"/>
            <a:r>
              <a:rPr lang="en-US" dirty="0"/>
              <a:t>Header 2</a:t>
            </a:r>
          </a:p>
        </p:txBody>
      </p:sp>
      <p:sp>
        <p:nvSpPr>
          <p:cNvPr id="19" name="Text Placeholder 14">
            <a:extLst>
              <a:ext uri="{FF2B5EF4-FFF2-40B4-BE49-F238E27FC236}">
                <a16:creationId xmlns:a16="http://schemas.microsoft.com/office/drawing/2014/main" id="{7B27AC18-5D98-CDB2-4C08-A59626900AEF}"/>
              </a:ext>
            </a:extLst>
          </p:cNvPr>
          <p:cNvSpPr>
            <a:spLocks noGrp="1"/>
          </p:cNvSpPr>
          <p:nvPr>
            <p:ph type="body" sz="quarter" idx="22" hasCustomPrompt="1"/>
          </p:nvPr>
        </p:nvSpPr>
        <p:spPr>
          <a:xfrm>
            <a:off x="571500" y="3348990"/>
            <a:ext cx="3337560" cy="2634713"/>
          </a:xfrm>
        </p:spPr>
        <p:txBody>
          <a:bodyPr lIns="0" tIns="0" rIns="0" bIns="0">
            <a:noAutofit/>
          </a:bodyPr>
          <a:lstStyle>
            <a:lvl1pPr>
              <a:lnSpc>
                <a:spcPct val="100000"/>
              </a:lnSpc>
              <a:defRPr sz="1400">
                <a:solidFill>
                  <a:srgbClr val="333333"/>
                </a:solidFill>
              </a:defRPr>
            </a:lvl1pPr>
            <a:lvl2pPr>
              <a:lnSpc>
                <a:spcPct val="100000"/>
              </a:lnSpc>
              <a:defRPr sz="1600"/>
            </a:lvl2pPr>
          </a:lstStyle>
          <a:p>
            <a:pPr lvl="0"/>
            <a:r>
              <a:rPr lang="en-US" dirty="0"/>
              <a:t>Click to edit text</a:t>
            </a:r>
          </a:p>
        </p:txBody>
      </p:sp>
      <p:cxnSp>
        <p:nvCxnSpPr>
          <p:cNvPr id="20" name="Straight Connector 19">
            <a:extLst>
              <a:ext uri="{FF2B5EF4-FFF2-40B4-BE49-F238E27FC236}">
                <a16:creationId xmlns:a16="http://schemas.microsoft.com/office/drawing/2014/main" id="{1FD6ED34-F646-0EAF-FF75-32482AF545C3}"/>
              </a:ext>
            </a:extLst>
          </p:cNvPr>
          <p:cNvCxnSpPr>
            <a:cxnSpLocks/>
          </p:cNvCxnSpPr>
          <p:nvPr userDrawn="1"/>
        </p:nvCxnSpPr>
        <p:spPr>
          <a:xfrm>
            <a:off x="4163384" y="2766063"/>
            <a:ext cx="0" cy="3217640"/>
          </a:xfrm>
          <a:prstGeom prst="line">
            <a:avLst/>
          </a:prstGeom>
          <a:ln w="6350">
            <a:solidFill>
              <a:srgbClr val="474747"/>
            </a:solidFill>
          </a:ln>
        </p:spPr>
        <p:style>
          <a:lnRef idx="1">
            <a:schemeClr val="accent1"/>
          </a:lnRef>
          <a:fillRef idx="0">
            <a:schemeClr val="accent1"/>
          </a:fillRef>
          <a:effectRef idx="0">
            <a:schemeClr val="accent1"/>
          </a:effectRef>
          <a:fontRef idx="minor">
            <a:schemeClr val="tx1"/>
          </a:fontRef>
        </p:style>
      </p:cxnSp>
      <p:sp>
        <p:nvSpPr>
          <p:cNvPr id="21" name="Text Placeholder 14">
            <a:extLst>
              <a:ext uri="{FF2B5EF4-FFF2-40B4-BE49-F238E27FC236}">
                <a16:creationId xmlns:a16="http://schemas.microsoft.com/office/drawing/2014/main" id="{EB282532-E3FF-F9F5-D488-139D2D3E32D8}"/>
              </a:ext>
            </a:extLst>
          </p:cNvPr>
          <p:cNvSpPr>
            <a:spLocks noGrp="1"/>
          </p:cNvSpPr>
          <p:nvPr>
            <p:ph type="body" sz="quarter" idx="17" hasCustomPrompt="1"/>
          </p:nvPr>
        </p:nvSpPr>
        <p:spPr>
          <a:xfrm>
            <a:off x="4417709" y="3348990"/>
            <a:ext cx="3337560" cy="2634713"/>
          </a:xfrm>
        </p:spPr>
        <p:txBody>
          <a:bodyPr lIns="0" tIns="0" rIns="0" bIns="0">
            <a:noAutofit/>
          </a:bodyPr>
          <a:lstStyle>
            <a:lvl1pPr>
              <a:lnSpc>
                <a:spcPct val="100000"/>
              </a:lnSpc>
              <a:defRPr sz="1400">
                <a:solidFill>
                  <a:srgbClr val="333333"/>
                </a:solidFill>
              </a:defRPr>
            </a:lvl1pPr>
            <a:lvl2pPr>
              <a:lnSpc>
                <a:spcPct val="100000"/>
              </a:lnSpc>
              <a:defRPr sz="1600"/>
            </a:lvl2pPr>
          </a:lstStyle>
          <a:p>
            <a:pPr lvl="0"/>
            <a:r>
              <a:rPr lang="en-US" dirty="0"/>
              <a:t>Click to edit text</a:t>
            </a:r>
          </a:p>
        </p:txBody>
      </p:sp>
      <p:sp>
        <p:nvSpPr>
          <p:cNvPr id="22" name="Text Placeholder 14">
            <a:extLst>
              <a:ext uri="{FF2B5EF4-FFF2-40B4-BE49-F238E27FC236}">
                <a16:creationId xmlns:a16="http://schemas.microsoft.com/office/drawing/2014/main" id="{566DCBCB-2064-F611-0AE3-798A0B3BFF01}"/>
              </a:ext>
            </a:extLst>
          </p:cNvPr>
          <p:cNvSpPr>
            <a:spLocks noGrp="1"/>
          </p:cNvSpPr>
          <p:nvPr>
            <p:ph type="body" sz="quarter" idx="23" hasCustomPrompt="1"/>
          </p:nvPr>
        </p:nvSpPr>
        <p:spPr>
          <a:xfrm>
            <a:off x="8278509" y="3348990"/>
            <a:ext cx="3337560" cy="2634713"/>
          </a:xfrm>
        </p:spPr>
        <p:txBody>
          <a:bodyPr lIns="0" tIns="0" rIns="0" bIns="0">
            <a:noAutofit/>
          </a:bodyPr>
          <a:lstStyle>
            <a:lvl1pPr>
              <a:lnSpc>
                <a:spcPct val="100000"/>
              </a:lnSpc>
              <a:defRPr sz="1400">
                <a:solidFill>
                  <a:srgbClr val="333333"/>
                </a:solidFill>
              </a:defRPr>
            </a:lvl1pPr>
            <a:lvl2pPr>
              <a:lnSpc>
                <a:spcPct val="100000"/>
              </a:lnSpc>
              <a:defRPr sz="1600"/>
            </a:lvl2pPr>
          </a:lstStyle>
          <a:p>
            <a:pPr lvl="0"/>
            <a:r>
              <a:rPr lang="en-US" dirty="0"/>
              <a:t>Click to edit text</a:t>
            </a:r>
          </a:p>
        </p:txBody>
      </p:sp>
      <p:cxnSp>
        <p:nvCxnSpPr>
          <p:cNvPr id="23" name="Straight Connector 22">
            <a:extLst>
              <a:ext uri="{FF2B5EF4-FFF2-40B4-BE49-F238E27FC236}">
                <a16:creationId xmlns:a16="http://schemas.microsoft.com/office/drawing/2014/main" id="{2F257C3C-335D-7D6B-4B02-17CF91DCB1FF}"/>
              </a:ext>
            </a:extLst>
          </p:cNvPr>
          <p:cNvCxnSpPr>
            <a:cxnSpLocks/>
          </p:cNvCxnSpPr>
          <p:nvPr userDrawn="1"/>
        </p:nvCxnSpPr>
        <p:spPr>
          <a:xfrm>
            <a:off x="8013490" y="2766063"/>
            <a:ext cx="0" cy="3217640"/>
          </a:xfrm>
          <a:prstGeom prst="line">
            <a:avLst/>
          </a:prstGeom>
          <a:ln w="6350">
            <a:solidFill>
              <a:srgbClr val="474747"/>
            </a:solidFill>
          </a:ln>
        </p:spPr>
        <p:style>
          <a:lnRef idx="1">
            <a:schemeClr val="accent1"/>
          </a:lnRef>
          <a:fillRef idx="0">
            <a:schemeClr val="accent1"/>
          </a:fillRef>
          <a:effectRef idx="0">
            <a:schemeClr val="accent1"/>
          </a:effectRef>
          <a:fontRef idx="minor">
            <a:schemeClr val="tx1"/>
          </a:fontRef>
        </p:style>
      </p:cxnSp>
      <p:sp>
        <p:nvSpPr>
          <p:cNvPr id="26" name="Text Placeholder 14">
            <a:extLst>
              <a:ext uri="{FF2B5EF4-FFF2-40B4-BE49-F238E27FC236}">
                <a16:creationId xmlns:a16="http://schemas.microsoft.com/office/drawing/2014/main" id="{C2BEE2A1-3F69-610A-AC32-2C8F39B993B1}"/>
              </a:ext>
            </a:extLst>
          </p:cNvPr>
          <p:cNvSpPr>
            <a:spLocks noGrp="1"/>
          </p:cNvSpPr>
          <p:nvPr>
            <p:ph type="body" sz="quarter" idx="24" hasCustomPrompt="1"/>
          </p:nvPr>
        </p:nvSpPr>
        <p:spPr>
          <a:xfrm>
            <a:off x="8261474" y="2766063"/>
            <a:ext cx="3337561" cy="388617"/>
          </a:xfrm>
          <a:solidFill>
            <a:schemeClr val="accent5"/>
          </a:solidFill>
        </p:spPr>
        <p:txBody>
          <a:bodyPr lIns="91440" tIns="73152" rIns="91440" bIns="73152">
            <a:noAutofit/>
          </a:bodyPr>
          <a:lstStyle>
            <a:lvl1pPr algn="ctr">
              <a:lnSpc>
                <a:spcPct val="100000"/>
              </a:lnSpc>
              <a:defRPr sz="1600" b="1">
                <a:solidFill>
                  <a:schemeClr val="bg1"/>
                </a:solidFill>
              </a:defRPr>
            </a:lvl1pPr>
            <a:lvl2pPr>
              <a:lnSpc>
                <a:spcPct val="100000"/>
              </a:lnSpc>
              <a:defRPr sz="1600"/>
            </a:lvl2pPr>
          </a:lstStyle>
          <a:p>
            <a:pPr lvl="0"/>
            <a:r>
              <a:rPr lang="en-US" dirty="0"/>
              <a:t>Header 3</a:t>
            </a:r>
          </a:p>
        </p:txBody>
      </p:sp>
      <p:sp>
        <p:nvSpPr>
          <p:cNvPr id="3" name="Title 1">
            <a:extLst>
              <a:ext uri="{FF2B5EF4-FFF2-40B4-BE49-F238E27FC236}">
                <a16:creationId xmlns:a16="http://schemas.microsoft.com/office/drawing/2014/main" id="{E637A1B5-4E0C-A980-24F5-8E90FD9DA5A8}"/>
              </a:ext>
            </a:extLst>
          </p:cNvPr>
          <p:cNvSpPr>
            <a:spLocks noGrp="1"/>
          </p:cNvSpPr>
          <p:nvPr>
            <p:ph type="title" hasCustomPrompt="1"/>
          </p:nvPr>
        </p:nvSpPr>
        <p:spPr>
          <a:xfrm>
            <a:off x="571500" y="419100"/>
            <a:ext cx="11049000" cy="914400"/>
          </a:xfrm>
        </p:spPr>
        <p:txBody>
          <a:bodyPr lIns="0" tIns="0" rIns="0" bIns="0" anchor="t" anchorCtr="0">
            <a:noAutofit/>
          </a:bodyPr>
          <a:lstStyle>
            <a:lvl1pPr>
              <a:lnSpc>
                <a:spcPct val="100000"/>
              </a:lnSpc>
              <a:defRPr sz="2800" b="1">
                <a:solidFill>
                  <a:srgbClr val="333333"/>
                </a:solidFill>
              </a:defRPr>
            </a:lvl1pPr>
          </a:lstStyle>
          <a:p>
            <a:r>
              <a:rPr lang="en-US" dirty="0"/>
              <a:t>Click to edit title</a:t>
            </a:r>
          </a:p>
        </p:txBody>
      </p:sp>
    </p:spTree>
    <p:extLst>
      <p:ext uri="{BB962C8B-B14F-4D97-AF65-F5344CB8AC3E}">
        <p14:creationId xmlns:p14="http://schemas.microsoft.com/office/powerpoint/2010/main" val="353763854"/>
      </p:ext>
    </p:extLst>
  </p:cSld>
  <p:clrMapOvr>
    <a:masterClrMapping/>
  </p:clrMapOvr>
  <p:extLst>
    <p:ext uri="{DCECCB84-F9BA-43D5-87BE-67443E8EF086}">
      <p15:sldGuideLst xmlns:p15="http://schemas.microsoft.com/office/powerpoint/2012/main">
        <p15:guide id="1" orient="horz" pos="264">
          <p15:clr>
            <a:srgbClr val="FBAE40"/>
          </p15:clr>
        </p15:guide>
        <p15:guide id="2" pos="360">
          <p15:clr>
            <a:srgbClr val="FBAE40"/>
          </p15:clr>
        </p15:guide>
        <p15:guide id="3" pos="7320">
          <p15:clr>
            <a:srgbClr val="FBAE40"/>
          </p15:clr>
        </p15:guide>
        <p15:guide id="4" orient="horz" pos="1056">
          <p15:clr>
            <a:srgbClr val="FBAE40"/>
          </p15:clr>
        </p15:guide>
        <p15:guide id="5" orient="horz" pos="840">
          <p15:clr>
            <a:srgbClr val="FBAE40"/>
          </p15:clr>
        </p15:guide>
        <p15:guide id="6" orient="horz" pos="4128">
          <p15:clr>
            <a:srgbClr val="FBAE40"/>
          </p15:clr>
        </p15:guide>
        <p15:guide id="7" pos="3840">
          <p15:clr>
            <a:srgbClr val="A4A3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s_three columns">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F72F273B-D354-8E7F-262A-F3A7D09131A1}"/>
              </a:ext>
            </a:extLst>
          </p:cNvPr>
          <p:cNvSpPr>
            <a:spLocks noGrp="1"/>
          </p:cNvSpPr>
          <p:nvPr>
            <p:ph type="body" sz="quarter" idx="10" hasCustomPrompt="1"/>
          </p:nvPr>
        </p:nvSpPr>
        <p:spPr>
          <a:xfrm>
            <a:off x="571500" y="1676400"/>
            <a:ext cx="3455068" cy="4307303"/>
          </a:xfrm>
          <a:solidFill>
            <a:srgbClr val="E6EDF3"/>
          </a:solidFill>
        </p:spPr>
        <p:txBody>
          <a:bodyPr lIns="182880" tIns="182880" rIns="182880" bIns="182880">
            <a:noAutofit/>
          </a:bodyPr>
          <a:lstStyle>
            <a:lvl1pPr>
              <a:lnSpc>
                <a:spcPct val="100000"/>
              </a:lnSpc>
              <a:defRPr sz="1800">
                <a:solidFill>
                  <a:srgbClr val="333333"/>
                </a:solidFill>
              </a:defRPr>
            </a:lvl1pPr>
            <a:lvl2pPr>
              <a:lnSpc>
                <a:spcPct val="100000"/>
              </a:lnSpc>
              <a:defRPr sz="1600"/>
            </a:lvl2pPr>
          </a:lstStyle>
          <a:p>
            <a:pPr lvl="0"/>
            <a:r>
              <a:rPr lang="en-US" dirty="0"/>
              <a:t>“Place quote here. Please use the shortcut Ctrl + Alt + V + Unformatted Text (Windows) or Command + Option + Shift + V (Mac).”</a:t>
            </a:r>
          </a:p>
        </p:txBody>
      </p:sp>
      <p:sp>
        <p:nvSpPr>
          <p:cNvPr id="20" name="Rectangle 19">
            <a:extLst>
              <a:ext uri="{FF2B5EF4-FFF2-40B4-BE49-F238E27FC236}">
                <a16:creationId xmlns:a16="http://schemas.microsoft.com/office/drawing/2014/main" id="{2A71134F-CA7A-5885-CA11-174DFAFD156A}"/>
              </a:ext>
            </a:extLst>
          </p:cNvPr>
          <p:cNvSpPr/>
          <p:nvPr userDrawn="1"/>
        </p:nvSpPr>
        <p:spPr>
          <a:xfrm>
            <a:off x="11811706" y="6324601"/>
            <a:ext cx="380294" cy="228600"/>
          </a:xfrm>
          <a:prstGeom prst="rect">
            <a:avLst/>
          </a:prstGeom>
          <a:solidFill>
            <a:srgbClr val="E5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3" name="Slide Number Placeholder 11">
            <a:extLst>
              <a:ext uri="{FF2B5EF4-FFF2-40B4-BE49-F238E27FC236}">
                <a16:creationId xmlns:a16="http://schemas.microsoft.com/office/drawing/2014/main" id="{58F67A7B-3E29-6B3C-C02B-94DBA77D9441}"/>
              </a:ext>
            </a:extLst>
          </p:cNvPr>
          <p:cNvSpPr>
            <a:spLocks noGrp="1"/>
          </p:cNvSpPr>
          <p:nvPr>
            <p:ph type="sldNum" sz="quarter" idx="16"/>
          </p:nvPr>
        </p:nvSpPr>
        <p:spPr>
          <a:xfrm>
            <a:off x="11811706" y="6324600"/>
            <a:ext cx="208429" cy="228600"/>
          </a:xfrm>
        </p:spPr>
        <p:txBody>
          <a:bodyPr lIns="0" tIns="0" rIns="0" bIns="0" anchor="ctr" anchorCtr="0">
            <a:noAutofit/>
          </a:bodyPr>
          <a:lstStyle>
            <a:lvl1pPr algn="r">
              <a:defRPr sz="1000">
                <a:solidFill>
                  <a:srgbClr val="474747"/>
                </a:solidFill>
              </a:defRPr>
            </a:lvl1pPr>
          </a:lstStyle>
          <a:p>
            <a:fld id="{D16142A5-CEFE-874B-8101-CFF9315223E2}" type="slidenum">
              <a:rPr lang="en-US" smtClean="0"/>
              <a:pPr/>
              <a:t>‹#›</a:t>
            </a:fld>
            <a:endParaRPr lang="en-US" dirty="0"/>
          </a:p>
        </p:txBody>
      </p:sp>
      <p:sp>
        <p:nvSpPr>
          <p:cNvPr id="4" name="Text Placeholder 14">
            <a:extLst>
              <a:ext uri="{FF2B5EF4-FFF2-40B4-BE49-F238E27FC236}">
                <a16:creationId xmlns:a16="http://schemas.microsoft.com/office/drawing/2014/main" id="{8C8247AD-18C0-817B-B7B2-AA4DCDA22203}"/>
              </a:ext>
            </a:extLst>
          </p:cNvPr>
          <p:cNvSpPr>
            <a:spLocks noGrp="1"/>
          </p:cNvSpPr>
          <p:nvPr>
            <p:ph type="body" sz="quarter" idx="17" hasCustomPrompt="1"/>
          </p:nvPr>
        </p:nvSpPr>
        <p:spPr>
          <a:xfrm>
            <a:off x="8159415" y="1676400"/>
            <a:ext cx="3455069" cy="4307303"/>
          </a:xfrm>
          <a:solidFill>
            <a:srgbClr val="E6EDF3"/>
          </a:solidFill>
        </p:spPr>
        <p:txBody>
          <a:bodyPr lIns="182880" tIns="182880" rIns="182880" bIns="182880">
            <a:noAutofit/>
          </a:bodyPr>
          <a:lstStyle>
            <a:lvl1pPr>
              <a:lnSpc>
                <a:spcPct val="100000"/>
              </a:lnSpc>
              <a:defRPr sz="1800">
                <a:solidFill>
                  <a:srgbClr val="333333"/>
                </a:solidFill>
              </a:defRPr>
            </a:lvl1pPr>
            <a:lvl2pPr>
              <a:lnSpc>
                <a:spcPct val="100000"/>
              </a:lnSpc>
              <a:defRPr sz="1600"/>
            </a:lvl2pPr>
          </a:lstStyle>
          <a:p>
            <a:pPr lvl="0"/>
            <a:r>
              <a:rPr lang="en-US" dirty="0"/>
              <a:t>“Place quote here.”</a:t>
            </a:r>
          </a:p>
        </p:txBody>
      </p:sp>
      <p:sp>
        <p:nvSpPr>
          <p:cNvPr id="5" name="Text Placeholder 14">
            <a:extLst>
              <a:ext uri="{FF2B5EF4-FFF2-40B4-BE49-F238E27FC236}">
                <a16:creationId xmlns:a16="http://schemas.microsoft.com/office/drawing/2014/main" id="{B398846D-E39C-FAA1-1EAA-94CDEBDA223F}"/>
              </a:ext>
            </a:extLst>
          </p:cNvPr>
          <p:cNvSpPr>
            <a:spLocks noGrp="1"/>
          </p:cNvSpPr>
          <p:nvPr>
            <p:ph type="body" sz="quarter" idx="18" hasCustomPrompt="1"/>
          </p:nvPr>
        </p:nvSpPr>
        <p:spPr>
          <a:xfrm>
            <a:off x="4365457" y="1676400"/>
            <a:ext cx="3455069" cy="4307303"/>
          </a:xfrm>
          <a:solidFill>
            <a:srgbClr val="E6EDF3"/>
          </a:solidFill>
        </p:spPr>
        <p:txBody>
          <a:bodyPr lIns="182880" tIns="182880" rIns="182880" bIns="182880">
            <a:noAutofit/>
          </a:bodyPr>
          <a:lstStyle>
            <a:lvl1pPr>
              <a:lnSpc>
                <a:spcPct val="100000"/>
              </a:lnSpc>
              <a:defRPr sz="1800">
                <a:solidFill>
                  <a:srgbClr val="333333"/>
                </a:solidFill>
              </a:defRPr>
            </a:lvl1pPr>
            <a:lvl2pPr>
              <a:lnSpc>
                <a:spcPct val="100000"/>
              </a:lnSpc>
              <a:defRPr sz="1600"/>
            </a:lvl2pPr>
          </a:lstStyle>
          <a:p>
            <a:pPr lvl="0"/>
            <a:r>
              <a:rPr lang="en-US" dirty="0"/>
              <a:t>“Place quote here.”</a:t>
            </a:r>
          </a:p>
        </p:txBody>
      </p:sp>
      <p:sp>
        <p:nvSpPr>
          <p:cNvPr id="8" name="Picture Placeholder 7">
            <a:extLst>
              <a:ext uri="{FF2B5EF4-FFF2-40B4-BE49-F238E27FC236}">
                <a16:creationId xmlns:a16="http://schemas.microsoft.com/office/drawing/2014/main" id="{699CBD8D-FFD3-F8E2-A57E-0F3283F96645}"/>
              </a:ext>
            </a:extLst>
          </p:cNvPr>
          <p:cNvSpPr>
            <a:spLocks noGrp="1"/>
          </p:cNvSpPr>
          <p:nvPr>
            <p:ph type="pic" sz="quarter" idx="19" hasCustomPrompt="1"/>
          </p:nvPr>
        </p:nvSpPr>
        <p:spPr>
          <a:xfrm>
            <a:off x="788988" y="4662487"/>
            <a:ext cx="3013392" cy="1038225"/>
          </a:xfrm>
        </p:spPr>
        <p:txBody>
          <a:bodyPr>
            <a:normAutofit/>
          </a:bodyPr>
          <a:lstStyle>
            <a:lvl1pPr>
              <a:defRPr sz="1400"/>
            </a:lvl1pPr>
          </a:lstStyle>
          <a:p>
            <a:r>
              <a:rPr lang="en-US" sz="1400" dirty="0"/>
              <a:t>Replace with news outlet logo</a:t>
            </a:r>
            <a:endParaRPr lang="en-US" dirty="0"/>
          </a:p>
        </p:txBody>
      </p:sp>
      <p:sp>
        <p:nvSpPr>
          <p:cNvPr id="17" name="Picture Placeholder 7">
            <a:extLst>
              <a:ext uri="{FF2B5EF4-FFF2-40B4-BE49-F238E27FC236}">
                <a16:creationId xmlns:a16="http://schemas.microsoft.com/office/drawing/2014/main" id="{CEAEE375-BF91-0005-B534-9BE14760177A}"/>
              </a:ext>
            </a:extLst>
          </p:cNvPr>
          <p:cNvSpPr>
            <a:spLocks noGrp="1"/>
          </p:cNvSpPr>
          <p:nvPr>
            <p:ph type="pic" sz="quarter" idx="22" hasCustomPrompt="1"/>
          </p:nvPr>
        </p:nvSpPr>
        <p:spPr>
          <a:xfrm>
            <a:off x="4592362" y="4662487"/>
            <a:ext cx="3013392" cy="1038225"/>
          </a:xfrm>
        </p:spPr>
        <p:txBody>
          <a:bodyPr>
            <a:normAutofit/>
          </a:bodyPr>
          <a:lstStyle>
            <a:lvl1pPr>
              <a:defRPr sz="1400"/>
            </a:lvl1pPr>
          </a:lstStyle>
          <a:p>
            <a:r>
              <a:rPr lang="en-US" sz="1400" dirty="0"/>
              <a:t>Replace with news outlet logo</a:t>
            </a:r>
            <a:endParaRPr lang="en-US" dirty="0"/>
          </a:p>
        </p:txBody>
      </p:sp>
      <p:sp>
        <p:nvSpPr>
          <p:cNvPr id="24" name="Picture Placeholder 7">
            <a:extLst>
              <a:ext uri="{FF2B5EF4-FFF2-40B4-BE49-F238E27FC236}">
                <a16:creationId xmlns:a16="http://schemas.microsoft.com/office/drawing/2014/main" id="{5239F194-EF8B-5750-EA8D-95ECBEEB58C2}"/>
              </a:ext>
            </a:extLst>
          </p:cNvPr>
          <p:cNvSpPr>
            <a:spLocks noGrp="1"/>
          </p:cNvSpPr>
          <p:nvPr>
            <p:ph type="pic" sz="quarter" idx="23" hasCustomPrompt="1"/>
          </p:nvPr>
        </p:nvSpPr>
        <p:spPr>
          <a:xfrm>
            <a:off x="8382484" y="4662487"/>
            <a:ext cx="3013392" cy="1038225"/>
          </a:xfrm>
        </p:spPr>
        <p:txBody>
          <a:bodyPr>
            <a:normAutofit/>
          </a:bodyPr>
          <a:lstStyle>
            <a:lvl1pPr>
              <a:defRPr sz="1400"/>
            </a:lvl1pPr>
          </a:lstStyle>
          <a:p>
            <a:r>
              <a:rPr lang="en-US" sz="1400" dirty="0"/>
              <a:t>Replace with news outlet logo</a:t>
            </a:r>
            <a:endParaRPr lang="en-US" dirty="0"/>
          </a:p>
        </p:txBody>
      </p:sp>
      <p:pic>
        <p:nvPicPr>
          <p:cNvPr id="25" name="Graphic 24">
            <a:extLst>
              <a:ext uri="{FF2B5EF4-FFF2-40B4-BE49-F238E27FC236}">
                <a16:creationId xmlns:a16="http://schemas.microsoft.com/office/drawing/2014/main" id="{FB5E5924-B0F1-A77B-EB95-9B3546F98A2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59583" y="6324600"/>
            <a:ext cx="560211" cy="228600"/>
          </a:xfrm>
          <a:prstGeom prst="rect">
            <a:avLst/>
          </a:prstGeom>
        </p:spPr>
      </p:pic>
      <p:sp>
        <p:nvSpPr>
          <p:cNvPr id="2" name="Title 1">
            <a:extLst>
              <a:ext uri="{FF2B5EF4-FFF2-40B4-BE49-F238E27FC236}">
                <a16:creationId xmlns:a16="http://schemas.microsoft.com/office/drawing/2014/main" id="{80EEC532-B0B7-91BC-3917-03882AB8CF7E}"/>
              </a:ext>
            </a:extLst>
          </p:cNvPr>
          <p:cNvSpPr>
            <a:spLocks noGrp="1"/>
          </p:cNvSpPr>
          <p:nvPr>
            <p:ph type="title" hasCustomPrompt="1"/>
          </p:nvPr>
        </p:nvSpPr>
        <p:spPr>
          <a:xfrm>
            <a:off x="571500" y="419100"/>
            <a:ext cx="11049000" cy="914400"/>
          </a:xfrm>
        </p:spPr>
        <p:txBody>
          <a:bodyPr lIns="0" tIns="0" rIns="0" bIns="0" anchor="t" anchorCtr="0">
            <a:noAutofit/>
          </a:bodyPr>
          <a:lstStyle>
            <a:lvl1pPr>
              <a:lnSpc>
                <a:spcPct val="100000"/>
              </a:lnSpc>
              <a:defRPr sz="2800" b="1">
                <a:solidFill>
                  <a:srgbClr val="333333"/>
                </a:solidFill>
              </a:defRPr>
            </a:lvl1pPr>
          </a:lstStyle>
          <a:p>
            <a:r>
              <a:rPr lang="en-US" dirty="0"/>
              <a:t>Click to edit title</a:t>
            </a:r>
          </a:p>
        </p:txBody>
      </p:sp>
    </p:spTree>
    <p:extLst>
      <p:ext uri="{BB962C8B-B14F-4D97-AF65-F5344CB8AC3E}">
        <p14:creationId xmlns:p14="http://schemas.microsoft.com/office/powerpoint/2010/main" val="1446829113"/>
      </p:ext>
    </p:extLst>
  </p:cSld>
  <p:clrMapOvr>
    <a:masterClrMapping/>
  </p:clrMapOvr>
  <p:extLst>
    <p:ext uri="{DCECCB84-F9BA-43D5-87BE-67443E8EF086}">
      <p15:sldGuideLst xmlns:p15="http://schemas.microsoft.com/office/powerpoint/2012/main">
        <p15:guide id="1" orient="horz" pos="264">
          <p15:clr>
            <a:srgbClr val="FBAE40"/>
          </p15:clr>
        </p15:guide>
        <p15:guide id="2" pos="360">
          <p15:clr>
            <a:srgbClr val="FBAE40"/>
          </p15:clr>
        </p15:guide>
        <p15:guide id="3" pos="7320">
          <p15:clr>
            <a:srgbClr val="FBAE40"/>
          </p15:clr>
        </p15:guide>
        <p15:guide id="4" orient="horz" pos="1056">
          <p15:clr>
            <a:srgbClr val="FBAE40"/>
          </p15:clr>
        </p15:guide>
        <p15:guide id="5" orient="horz" pos="840">
          <p15:clr>
            <a:srgbClr val="FBAE40"/>
          </p15:clr>
        </p15:guide>
        <p15:guide id="6" orient="horz" pos="4128">
          <p15:clr>
            <a:srgbClr val="FBAE40"/>
          </p15:clr>
        </p15:guide>
        <p15:guide id="7" pos="3840">
          <p15:clr>
            <a:srgbClr val="A4A3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F72F273B-D354-8E7F-262A-F3A7D09131A1}"/>
              </a:ext>
            </a:extLst>
          </p:cNvPr>
          <p:cNvSpPr>
            <a:spLocks noGrp="1"/>
          </p:cNvSpPr>
          <p:nvPr>
            <p:ph type="body" sz="quarter" idx="10" hasCustomPrompt="1"/>
          </p:nvPr>
        </p:nvSpPr>
        <p:spPr>
          <a:xfrm>
            <a:off x="571499" y="1676400"/>
            <a:ext cx="5015851" cy="4307304"/>
          </a:xfrm>
        </p:spPr>
        <p:txBody>
          <a:bodyPr lIns="0" tIns="0" rIns="0" bIns="0">
            <a:noAutofit/>
          </a:bodyPr>
          <a:lstStyle>
            <a:lvl1pPr>
              <a:lnSpc>
                <a:spcPct val="100000"/>
              </a:lnSpc>
              <a:defRPr sz="1600">
                <a:solidFill>
                  <a:srgbClr val="333333"/>
                </a:solidFill>
              </a:defRPr>
            </a:lvl1pPr>
            <a:lvl2pPr marL="457200" indent="-228600">
              <a:lnSpc>
                <a:spcPct val="100000"/>
              </a:lnSpc>
              <a:tabLst/>
              <a:defRPr sz="1400">
                <a:solidFill>
                  <a:srgbClr val="333333"/>
                </a:solidFill>
              </a:defRPr>
            </a:lvl2pPr>
          </a:lstStyle>
          <a:p>
            <a:pPr lvl="0"/>
            <a:r>
              <a:rPr lang="en-US" dirty="0"/>
              <a:t>Please use the shortcut Ctrl + Alt + V + Unformatted Text (Windows) or Command + Option + Shift + V (Mac) to paste only plain text to match the template’s style.</a:t>
            </a:r>
          </a:p>
          <a:p>
            <a:pPr lvl="1"/>
            <a:r>
              <a:rPr lang="en-US" dirty="0"/>
              <a:t>Item 1</a:t>
            </a:r>
          </a:p>
          <a:p>
            <a:pPr lvl="1"/>
            <a:r>
              <a:rPr lang="en-US" dirty="0"/>
              <a:t>Item 2</a:t>
            </a:r>
          </a:p>
          <a:p>
            <a:pPr lvl="1"/>
            <a:r>
              <a:rPr lang="en-US" dirty="0"/>
              <a:t>Item 3</a:t>
            </a:r>
          </a:p>
          <a:p>
            <a:pPr lvl="1"/>
            <a:r>
              <a:rPr lang="en-US" dirty="0"/>
              <a:t>Item 4</a:t>
            </a:r>
          </a:p>
        </p:txBody>
      </p:sp>
      <p:sp>
        <p:nvSpPr>
          <p:cNvPr id="6" name="Picture Placeholder 3">
            <a:extLst>
              <a:ext uri="{FF2B5EF4-FFF2-40B4-BE49-F238E27FC236}">
                <a16:creationId xmlns:a16="http://schemas.microsoft.com/office/drawing/2014/main" id="{BD8E9EA0-A4CC-B0F0-76B0-DF8C52B147C3}"/>
              </a:ext>
            </a:extLst>
          </p:cNvPr>
          <p:cNvSpPr>
            <a:spLocks noGrp="1"/>
          </p:cNvSpPr>
          <p:nvPr>
            <p:ph type="pic" sz="quarter" idx="12"/>
          </p:nvPr>
        </p:nvSpPr>
        <p:spPr>
          <a:xfrm>
            <a:off x="6604650" y="1676401"/>
            <a:ext cx="5015850" cy="4307304"/>
          </a:xfrm>
        </p:spPr>
        <p:txBody>
          <a:bodyPr>
            <a:noAutofit/>
          </a:bodyPr>
          <a:lstStyle>
            <a:lvl1pPr>
              <a:defRPr sz="1600">
                <a:solidFill>
                  <a:srgbClr val="333333"/>
                </a:solidFill>
              </a:defRPr>
            </a:lvl1pPr>
          </a:lstStyle>
          <a:p>
            <a:r>
              <a:rPr lang="en-US"/>
              <a:t>Click icon to add picture</a:t>
            </a:r>
            <a:endParaRPr lang="en-US" dirty="0"/>
          </a:p>
        </p:txBody>
      </p:sp>
      <p:sp>
        <p:nvSpPr>
          <p:cNvPr id="3" name="Title 1">
            <a:extLst>
              <a:ext uri="{FF2B5EF4-FFF2-40B4-BE49-F238E27FC236}">
                <a16:creationId xmlns:a16="http://schemas.microsoft.com/office/drawing/2014/main" id="{0627835B-3B85-7427-5A6A-C8143675EE53}"/>
              </a:ext>
            </a:extLst>
          </p:cNvPr>
          <p:cNvSpPr>
            <a:spLocks noGrp="1"/>
          </p:cNvSpPr>
          <p:nvPr>
            <p:ph type="title" hasCustomPrompt="1"/>
          </p:nvPr>
        </p:nvSpPr>
        <p:spPr>
          <a:xfrm>
            <a:off x="571500" y="419100"/>
            <a:ext cx="11049000" cy="914400"/>
          </a:xfrm>
        </p:spPr>
        <p:txBody>
          <a:bodyPr lIns="0" tIns="0" rIns="0" bIns="0" anchor="t" anchorCtr="0">
            <a:noAutofit/>
          </a:bodyPr>
          <a:lstStyle>
            <a:lvl1pPr>
              <a:lnSpc>
                <a:spcPct val="100000"/>
              </a:lnSpc>
              <a:defRPr sz="2800" b="1">
                <a:solidFill>
                  <a:srgbClr val="333333"/>
                </a:solidFill>
              </a:defRPr>
            </a:lvl1pPr>
          </a:lstStyle>
          <a:p>
            <a:r>
              <a:rPr lang="en-US" dirty="0"/>
              <a:t>Click to edit title</a:t>
            </a:r>
            <a:br>
              <a:rPr lang="en-US" dirty="0"/>
            </a:br>
            <a:r>
              <a:rPr lang="en-US" dirty="0"/>
              <a:t>This is how it looks on two lines</a:t>
            </a:r>
          </a:p>
        </p:txBody>
      </p:sp>
      <p:pic>
        <p:nvPicPr>
          <p:cNvPr id="2" name="Picture 1" descr="A blue and black logo&#10;&#10;Description automatically generated">
            <a:extLst>
              <a:ext uri="{FF2B5EF4-FFF2-40B4-BE49-F238E27FC236}">
                <a16:creationId xmlns:a16="http://schemas.microsoft.com/office/drawing/2014/main" id="{C5E1DB3B-7DDF-432E-3F7B-10593A73BD4B}"/>
              </a:ext>
            </a:extLst>
          </p:cNvPr>
          <p:cNvPicPr>
            <a:picLocks noChangeAspect="1"/>
          </p:cNvPicPr>
          <p:nvPr userDrawn="1"/>
        </p:nvPicPr>
        <p:blipFill>
          <a:blip r:embed="rId2"/>
          <a:stretch>
            <a:fillRect/>
          </a:stretch>
        </p:blipFill>
        <p:spPr>
          <a:xfrm>
            <a:off x="11059583" y="6324600"/>
            <a:ext cx="560917" cy="228600"/>
          </a:xfrm>
          <a:prstGeom prst="rect">
            <a:avLst/>
          </a:prstGeom>
        </p:spPr>
      </p:pic>
    </p:spTree>
    <p:extLst>
      <p:ext uri="{BB962C8B-B14F-4D97-AF65-F5344CB8AC3E}">
        <p14:creationId xmlns:p14="http://schemas.microsoft.com/office/powerpoint/2010/main" val="2720547548"/>
      </p:ext>
    </p:extLst>
  </p:cSld>
  <p:clrMapOvr>
    <a:masterClrMapping/>
  </p:clrMapOvr>
  <p:extLst>
    <p:ext uri="{DCECCB84-F9BA-43D5-87BE-67443E8EF086}">
      <p15:sldGuideLst xmlns:p15="http://schemas.microsoft.com/office/powerpoint/2012/main">
        <p15:guide id="1" orient="horz" pos="264">
          <p15:clr>
            <a:srgbClr val="FBAE40"/>
          </p15:clr>
        </p15:guide>
        <p15:guide id="2" pos="360">
          <p15:clr>
            <a:srgbClr val="FBAE40"/>
          </p15:clr>
        </p15:guide>
        <p15:guide id="3" pos="7320">
          <p15:clr>
            <a:srgbClr val="FBAE40"/>
          </p15:clr>
        </p15:guide>
        <p15:guide id="4" orient="horz" pos="1056">
          <p15:clr>
            <a:srgbClr val="FBAE40"/>
          </p15:clr>
        </p15:guide>
        <p15:guide id="5" orient="horz" pos="840">
          <p15:clr>
            <a:srgbClr val="FBAE40"/>
          </p15:clr>
        </p15:guide>
        <p15:guide id="6" orient="horz" pos="4128">
          <p15:clr>
            <a:srgbClr val="FBAE40"/>
          </p15:clr>
        </p15:guide>
        <p15:guide id="7" pos="3840">
          <p15:clr>
            <a:srgbClr val="A4A3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igure only_one column">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7F9A20F6-DD91-6C99-B34F-593B055FB2DD}"/>
              </a:ext>
            </a:extLst>
          </p:cNvPr>
          <p:cNvSpPr>
            <a:spLocks noGrp="1"/>
          </p:cNvSpPr>
          <p:nvPr>
            <p:ph type="body" sz="quarter" idx="18" hasCustomPrompt="1"/>
          </p:nvPr>
        </p:nvSpPr>
        <p:spPr>
          <a:xfrm>
            <a:off x="571500" y="1676400"/>
            <a:ext cx="11049000" cy="293688"/>
          </a:xfrm>
        </p:spPr>
        <p:txBody>
          <a:bodyPr>
            <a:noAutofit/>
          </a:bodyPr>
          <a:lstStyle>
            <a:lvl1pPr>
              <a:defRPr sz="1400" b="0">
                <a:solidFill>
                  <a:srgbClr val="333333"/>
                </a:solidFill>
              </a:defRPr>
            </a:lvl1pPr>
          </a:lstStyle>
          <a:p>
            <a:pPr lvl="0"/>
            <a:r>
              <a:rPr lang="en-US" dirty="0"/>
              <a:t>Click to edit chart subtitle</a:t>
            </a:r>
          </a:p>
        </p:txBody>
      </p:sp>
      <p:sp>
        <p:nvSpPr>
          <p:cNvPr id="19" name="Text Placeholder 14">
            <a:extLst>
              <a:ext uri="{FF2B5EF4-FFF2-40B4-BE49-F238E27FC236}">
                <a16:creationId xmlns:a16="http://schemas.microsoft.com/office/drawing/2014/main" id="{5098D488-791B-25F8-DC0E-B911DEC846F1}"/>
              </a:ext>
            </a:extLst>
          </p:cNvPr>
          <p:cNvSpPr>
            <a:spLocks noGrp="1"/>
          </p:cNvSpPr>
          <p:nvPr>
            <p:ph type="body" sz="quarter" idx="13" hasCustomPrompt="1"/>
          </p:nvPr>
        </p:nvSpPr>
        <p:spPr>
          <a:xfrm>
            <a:off x="571500" y="6191567"/>
            <a:ext cx="8343901" cy="361634"/>
          </a:xfrm>
        </p:spPr>
        <p:txBody>
          <a:bodyPr lIns="0" tIns="0" rIns="0" bIns="0" anchor="b" anchorCtr="0">
            <a:noAutofit/>
          </a:bodyPr>
          <a:lstStyle>
            <a:lvl1pPr>
              <a:lnSpc>
                <a:spcPct val="100000"/>
              </a:lnSpc>
              <a:spcBef>
                <a:spcPts val="0"/>
              </a:spcBef>
              <a:spcAft>
                <a:spcPts val="200"/>
              </a:spcAft>
              <a:defRPr sz="1200" b="0">
                <a:solidFill>
                  <a:srgbClr val="333333"/>
                </a:solidFill>
              </a:defRPr>
            </a:lvl1pPr>
            <a:lvl2pPr>
              <a:lnSpc>
                <a:spcPct val="100000"/>
              </a:lnSpc>
              <a:defRPr sz="1600"/>
            </a:lvl2pPr>
          </a:lstStyle>
          <a:p>
            <a:pPr lvl="0"/>
            <a:r>
              <a:rPr lang="en-US" dirty="0"/>
              <a:t>Source:</a:t>
            </a:r>
          </a:p>
        </p:txBody>
      </p:sp>
      <p:sp>
        <p:nvSpPr>
          <p:cNvPr id="3" name="Title 1">
            <a:extLst>
              <a:ext uri="{FF2B5EF4-FFF2-40B4-BE49-F238E27FC236}">
                <a16:creationId xmlns:a16="http://schemas.microsoft.com/office/drawing/2014/main" id="{F9229113-011E-D2AB-C39E-7AA9E16F1BDC}"/>
              </a:ext>
            </a:extLst>
          </p:cNvPr>
          <p:cNvSpPr>
            <a:spLocks noGrp="1"/>
          </p:cNvSpPr>
          <p:nvPr>
            <p:ph type="title" hasCustomPrompt="1"/>
          </p:nvPr>
        </p:nvSpPr>
        <p:spPr>
          <a:xfrm>
            <a:off x="571500" y="419100"/>
            <a:ext cx="11049000" cy="914400"/>
          </a:xfrm>
        </p:spPr>
        <p:txBody>
          <a:bodyPr lIns="0" tIns="0" rIns="0" bIns="0" anchor="t" anchorCtr="0">
            <a:noAutofit/>
          </a:bodyPr>
          <a:lstStyle>
            <a:lvl1pPr>
              <a:lnSpc>
                <a:spcPct val="100000"/>
              </a:lnSpc>
              <a:defRPr sz="2800" b="1">
                <a:solidFill>
                  <a:srgbClr val="333333"/>
                </a:solidFill>
              </a:defRPr>
            </a:lvl1pPr>
          </a:lstStyle>
          <a:p>
            <a:r>
              <a:rPr lang="en-US" dirty="0"/>
              <a:t>Click to edit chart title</a:t>
            </a:r>
          </a:p>
        </p:txBody>
      </p:sp>
      <p:sp>
        <p:nvSpPr>
          <p:cNvPr id="6" name="Text Placeholder 4">
            <a:extLst>
              <a:ext uri="{FF2B5EF4-FFF2-40B4-BE49-F238E27FC236}">
                <a16:creationId xmlns:a16="http://schemas.microsoft.com/office/drawing/2014/main" id="{ACDCB92F-27AB-E78D-5C98-8DD191973E99}"/>
              </a:ext>
            </a:extLst>
          </p:cNvPr>
          <p:cNvSpPr>
            <a:spLocks noGrp="1"/>
          </p:cNvSpPr>
          <p:nvPr>
            <p:ph type="body" sz="quarter" idx="19" hasCustomPrompt="1"/>
          </p:nvPr>
        </p:nvSpPr>
        <p:spPr>
          <a:xfrm>
            <a:off x="571500" y="2174875"/>
            <a:ext cx="11049000" cy="3384550"/>
          </a:xfrm>
        </p:spPr>
        <p:txBody>
          <a:bodyPr>
            <a:normAutofit/>
          </a:bodyPr>
          <a:lstStyle>
            <a:lvl1pPr>
              <a:lnSpc>
                <a:spcPct val="100000"/>
              </a:lnSpc>
              <a:defRPr sz="1400"/>
            </a:lvl1pPr>
            <a:lvl2pPr>
              <a:defRPr sz="1400"/>
            </a:lvl2pPr>
            <a:lvl3pPr>
              <a:defRPr sz="1400"/>
            </a:lvl3pPr>
            <a:lvl4pPr>
              <a:defRPr sz="1400"/>
            </a:lvl4pPr>
            <a:lvl5pPr>
              <a:defRPr sz="1400"/>
            </a:lvl5pPr>
          </a:lstStyle>
          <a:p>
            <a:pPr lvl="0"/>
            <a:r>
              <a:rPr lang="en-US" dirty="0"/>
              <a:t>Paste chart that has already been formatted in the chart builder. Please select “Keep Source Formatting” to keep the chart’s correct formatting.</a:t>
            </a:r>
          </a:p>
        </p:txBody>
      </p:sp>
      <p:pic>
        <p:nvPicPr>
          <p:cNvPr id="4" name="Picture 3" descr="A blue and black logo&#10;&#10;Description automatically generated">
            <a:extLst>
              <a:ext uri="{FF2B5EF4-FFF2-40B4-BE49-F238E27FC236}">
                <a16:creationId xmlns:a16="http://schemas.microsoft.com/office/drawing/2014/main" id="{38D81AC4-B728-20BD-FDA8-D92B1A0FD155}"/>
              </a:ext>
            </a:extLst>
          </p:cNvPr>
          <p:cNvPicPr>
            <a:picLocks noChangeAspect="1"/>
          </p:cNvPicPr>
          <p:nvPr userDrawn="1"/>
        </p:nvPicPr>
        <p:blipFill>
          <a:blip r:embed="rId2"/>
          <a:stretch>
            <a:fillRect/>
          </a:stretch>
        </p:blipFill>
        <p:spPr>
          <a:xfrm>
            <a:off x="11059583" y="6324600"/>
            <a:ext cx="560917" cy="228600"/>
          </a:xfrm>
          <a:prstGeom prst="rect">
            <a:avLst/>
          </a:prstGeom>
        </p:spPr>
      </p:pic>
    </p:spTree>
    <p:extLst>
      <p:ext uri="{BB962C8B-B14F-4D97-AF65-F5344CB8AC3E}">
        <p14:creationId xmlns:p14="http://schemas.microsoft.com/office/powerpoint/2010/main" val="3888940428"/>
      </p:ext>
    </p:extLst>
  </p:cSld>
  <p:clrMapOvr>
    <a:masterClrMapping/>
  </p:clrMapOvr>
  <p:extLst>
    <p:ext uri="{DCECCB84-F9BA-43D5-87BE-67443E8EF086}">
      <p15:sldGuideLst xmlns:p15="http://schemas.microsoft.com/office/powerpoint/2012/main">
        <p15:guide id="1" orient="horz" pos="264">
          <p15:clr>
            <a:srgbClr val="FBAE40"/>
          </p15:clr>
        </p15:guide>
        <p15:guide id="2" pos="360">
          <p15:clr>
            <a:srgbClr val="FBAE40"/>
          </p15:clr>
        </p15:guide>
        <p15:guide id="3" pos="7320">
          <p15:clr>
            <a:srgbClr val="FBAE40"/>
          </p15:clr>
        </p15:guide>
        <p15:guide id="4" orient="horz" pos="1056">
          <p15:clr>
            <a:srgbClr val="FBAE40"/>
          </p15:clr>
        </p15:guide>
        <p15:guide id="5" orient="horz" pos="840">
          <p15:clr>
            <a:srgbClr val="FBAE40"/>
          </p15:clr>
        </p15:guide>
        <p15:guide id="6" orient="horz" pos="4128">
          <p15:clr>
            <a:srgbClr val="FBAE40"/>
          </p15:clr>
        </p15:guide>
        <p15:guide id="7" pos="3840">
          <p15:clr>
            <a:srgbClr val="A4A3A4"/>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igure only_two columns">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77F600CE-AE25-393A-BAEC-ED9B83ED86AD}"/>
              </a:ext>
            </a:extLst>
          </p:cNvPr>
          <p:cNvCxnSpPr>
            <a:cxnSpLocks/>
          </p:cNvCxnSpPr>
          <p:nvPr userDrawn="1"/>
        </p:nvCxnSpPr>
        <p:spPr>
          <a:xfrm>
            <a:off x="6096000" y="1676400"/>
            <a:ext cx="0" cy="3879849"/>
          </a:xfrm>
          <a:prstGeom prst="line">
            <a:avLst/>
          </a:prstGeom>
          <a:ln w="6350">
            <a:solidFill>
              <a:srgbClr val="474747"/>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E828178-535E-3E47-475A-B82411D026AD}"/>
              </a:ext>
            </a:extLst>
          </p:cNvPr>
          <p:cNvSpPr/>
          <p:nvPr userDrawn="1"/>
        </p:nvSpPr>
        <p:spPr>
          <a:xfrm>
            <a:off x="11811706" y="6324601"/>
            <a:ext cx="380294" cy="228600"/>
          </a:xfrm>
          <a:prstGeom prst="rect">
            <a:avLst/>
          </a:prstGeom>
          <a:solidFill>
            <a:srgbClr val="E5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2" name="Text Placeholder 14">
            <a:extLst>
              <a:ext uri="{FF2B5EF4-FFF2-40B4-BE49-F238E27FC236}">
                <a16:creationId xmlns:a16="http://schemas.microsoft.com/office/drawing/2014/main" id="{EDEC3572-2D0D-A3F8-491C-3090EC8BB9A3}"/>
              </a:ext>
            </a:extLst>
          </p:cNvPr>
          <p:cNvSpPr>
            <a:spLocks noGrp="1"/>
          </p:cNvSpPr>
          <p:nvPr>
            <p:ph type="body" sz="quarter" idx="13" hasCustomPrompt="1"/>
          </p:nvPr>
        </p:nvSpPr>
        <p:spPr>
          <a:xfrm>
            <a:off x="571500" y="6191567"/>
            <a:ext cx="8343901" cy="361634"/>
          </a:xfrm>
        </p:spPr>
        <p:txBody>
          <a:bodyPr lIns="0" tIns="0" rIns="0" bIns="0" anchor="b" anchorCtr="0">
            <a:noAutofit/>
          </a:bodyPr>
          <a:lstStyle>
            <a:lvl1pPr>
              <a:lnSpc>
                <a:spcPct val="100000"/>
              </a:lnSpc>
              <a:spcBef>
                <a:spcPts val="0"/>
              </a:spcBef>
              <a:spcAft>
                <a:spcPts val="200"/>
              </a:spcAft>
              <a:defRPr sz="1200" b="0">
                <a:solidFill>
                  <a:srgbClr val="333333"/>
                </a:solidFill>
              </a:defRPr>
            </a:lvl1pPr>
            <a:lvl2pPr>
              <a:lnSpc>
                <a:spcPct val="100000"/>
              </a:lnSpc>
              <a:defRPr sz="1600"/>
            </a:lvl2pPr>
          </a:lstStyle>
          <a:p>
            <a:pPr lvl="0"/>
            <a:r>
              <a:rPr lang="en-US" dirty="0"/>
              <a:t>Source:</a:t>
            </a:r>
          </a:p>
        </p:txBody>
      </p:sp>
      <p:sp>
        <p:nvSpPr>
          <p:cNvPr id="23" name="Slide Number Placeholder 11">
            <a:extLst>
              <a:ext uri="{FF2B5EF4-FFF2-40B4-BE49-F238E27FC236}">
                <a16:creationId xmlns:a16="http://schemas.microsoft.com/office/drawing/2014/main" id="{34177F0D-D462-7F23-95D4-F7FF4B6F9523}"/>
              </a:ext>
            </a:extLst>
          </p:cNvPr>
          <p:cNvSpPr>
            <a:spLocks noGrp="1"/>
          </p:cNvSpPr>
          <p:nvPr>
            <p:ph type="sldNum" sz="quarter" idx="16"/>
          </p:nvPr>
        </p:nvSpPr>
        <p:spPr>
          <a:xfrm>
            <a:off x="11811706" y="6324600"/>
            <a:ext cx="208429" cy="228600"/>
          </a:xfrm>
        </p:spPr>
        <p:txBody>
          <a:bodyPr lIns="0" tIns="0" rIns="0" bIns="0" anchor="ctr" anchorCtr="0">
            <a:noAutofit/>
          </a:bodyPr>
          <a:lstStyle>
            <a:lvl1pPr algn="r">
              <a:defRPr sz="1000">
                <a:solidFill>
                  <a:srgbClr val="474747"/>
                </a:solidFill>
              </a:defRPr>
            </a:lvl1pPr>
          </a:lstStyle>
          <a:p>
            <a:fld id="{D16142A5-CEFE-874B-8101-CFF9315223E2}" type="slidenum">
              <a:rPr lang="en-US" smtClean="0"/>
              <a:pPr/>
              <a:t>‹#›</a:t>
            </a:fld>
            <a:endParaRPr lang="en-US" dirty="0"/>
          </a:p>
        </p:txBody>
      </p:sp>
      <p:pic>
        <p:nvPicPr>
          <p:cNvPr id="4" name="Graphic 3">
            <a:extLst>
              <a:ext uri="{FF2B5EF4-FFF2-40B4-BE49-F238E27FC236}">
                <a16:creationId xmlns:a16="http://schemas.microsoft.com/office/drawing/2014/main" id="{2AA97EA6-6B81-E8BC-7623-B458838E5D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59583" y="6324600"/>
            <a:ext cx="560211" cy="228600"/>
          </a:xfrm>
          <a:prstGeom prst="rect">
            <a:avLst/>
          </a:prstGeom>
        </p:spPr>
      </p:pic>
      <p:sp>
        <p:nvSpPr>
          <p:cNvPr id="7" name="Title 1">
            <a:extLst>
              <a:ext uri="{FF2B5EF4-FFF2-40B4-BE49-F238E27FC236}">
                <a16:creationId xmlns:a16="http://schemas.microsoft.com/office/drawing/2014/main" id="{82B5EEAE-92FE-0FFE-C2A4-930ECDE92D53}"/>
              </a:ext>
            </a:extLst>
          </p:cNvPr>
          <p:cNvSpPr>
            <a:spLocks noGrp="1"/>
          </p:cNvSpPr>
          <p:nvPr>
            <p:ph type="title" hasCustomPrompt="1"/>
          </p:nvPr>
        </p:nvSpPr>
        <p:spPr>
          <a:xfrm>
            <a:off x="571500" y="419100"/>
            <a:ext cx="11049000" cy="914400"/>
          </a:xfrm>
        </p:spPr>
        <p:txBody>
          <a:bodyPr lIns="0" tIns="0" rIns="0" bIns="0" anchor="t" anchorCtr="0">
            <a:noAutofit/>
          </a:bodyPr>
          <a:lstStyle>
            <a:lvl1pPr>
              <a:lnSpc>
                <a:spcPct val="100000"/>
              </a:lnSpc>
              <a:defRPr sz="2800" b="1">
                <a:solidFill>
                  <a:srgbClr val="333333"/>
                </a:solidFill>
              </a:defRPr>
            </a:lvl1pPr>
          </a:lstStyle>
          <a:p>
            <a:r>
              <a:rPr lang="en-US" dirty="0"/>
              <a:t>Click to edit chart title</a:t>
            </a:r>
          </a:p>
        </p:txBody>
      </p:sp>
      <p:sp>
        <p:nvSpPr>
          <p:cNvPr id="10" name="Text Placeholder 12">
            <a:extLst>
              <a:ext uri="{FF2B5EF4-FFF2-40B4-BE49-F238E27FC236}">
                <a16:creationId xmlns:a16="http://schemas.microsoft.com/office/drawing/2014/main" id="{2CE9CFAF-F6BB-782D-FE7B-DA26C6E2EE98}"/>
              </a:ext>
            </a:extLst>
          </p:cNvPr>
          <p:cNvSpPr>
            <a:spLocks noGrp="1"/>
          </p:cNvSpPr>
          <p:nvPr>
            <p:ph type="body" sz="quarter" idx="18" hasCustomPrompt="1"/>
          </p:nvPr>
        </p:nvSpPr>
        <p:spPr>
          <a:xfrm>
            <a:off x="571500" y="1676400"/>
            <a:ext cx="5014859" cy="293688"/>
          </a:xfrm>
        </p:spPr>
        <p:txBody>
          <a:bodyPr>
            <a:noAutofit/>
          </a:bodyPr>
          <a:lstStyle>
            <a:lvl1pPr>
              <a:defRPr sz="1400" b="0">
                <a:solidFill>
                  <a:srgbClr val="333333"/>
                </a:solidFill>
              </a:defRPr>
            </a:lvl1pPr>
          </a:lstStyle>
          <a:p>
            <a:pPr lvl="0"/>
            <a:r>
              <a:rPr lang="en-US" dirty="0"/>
              <a:t>Click to edit chart subtitle</a:t>
            </a:r>
          </a:p>
        </p:txBody>
      </p:sp>
      <p:sp>
        <p:nvSpPr>
          <p:cNvPr id="12" name="Text Placeholder 12">
            <a:extLst>
              <a:ext uri="{FF2B5EF4-FFF2-40B4-BE49-F238E27FC236}">
                <a16:creationId xmlns:a16="http://schemas.microsoft.com/office/drawing/2014/main" id="{78B14E2D-8081-437F-B858-B45896AD4EB9}"/>
              </a:ext>
            </a:extLst>
          </p:cNvPr>
          <p:cNvSpPr>
            <a:spLocks noGrp="1"/>
          </p:cNvSpPr>
          <p:nvPr>
            <p:ph type="body" sz="quarter" idx="21" hasCustomPrompt="1"/>
          </p:nvPr>
        </p:nvSpPr>
        <p:spPr>
          <a:xfrm>
            <a:off x="6594613" y="1676400"/>
            <a:ext cx="5014859" cy="293688"/>
          </a:xfrm>
        </p:spPr>
        <p:txBody>
          <a:bodyPr>
            <a:noAutofit/>
          </a:bodyPr>
          <a:lstStyle>
            <a:lvl1pPr>
              <a:defRPr sz="1400" b="0">
                <a:solidFill>
                  <a:srgbClr val="333333"/>
                </a:solidFill>
              </a:defRPr>
            </a:lvl1pPr>
          </a:lstStyle>
          <a:p>
            <a:pPr lvl="0"/>
            <a:r>
              <a:rPr lang="en-US" dirty="0"/>
              <a:t>Click to edit chart subtitle</a:t>
            </a:r>
          </a:p>
        </p:txBody>
      </p:sp>
      <p:sp>
        <p:nvSpPr>
          <p:cNvPr id="3" name="Text Placeholder 4">
            <a:extLst>
              <a:ext uri="{FF2B5EF4-FFF2-40B4-BE49-F238E27FC236}">
                <a16:creationId xmlns:a16="http://schemas.microsoft.com/office/drawing/2014/main" id="{B7C540C3-761B-7712-BE97-3D99961AF600}"/>
              </a:ext>
            </a:extLst>
          </p:cNvPr>
          <p:cNvSpPr>
            <a:spLocks noGrp="1"/>
          </p:cNvSpPr>
          <p:nvPr>
            <p:ph type="body" sz="quarter" idx="19" hasCustomPrompt="1"/>
          </p:nvPr>
        </p:nvSpPr>
        <p:spPr>
          <a:xfrm>
            <a:off x="571500" y="2174875"/>
            <a:ext cx="5014853" cy="3384550"/>
          </a:xfrm>
        </p:spPr>
        <p:txBody>
          <a:bodyPr>
            <a:normAutofit/>
          </a:bodyPr>
          <a:lstStyle>
            <a:lvl1pPr>
              <a:lnSpc>
                <a:spcPct val="100000"/>
              </a:lnSpc>
              <a:defRPr sz="1400"/>
            </a:lvl1pPr>
            <a:lvl2pPr>
              <a:defRPr sz="1400"/>
            </a:lvl2pPr>
            <a:lvl3pPr>
              <a:defRPr sz="1400"/>
            </a:lvl3pPr>
            <a:lvl4pPr>
              <a:defRPr sz="1400"/>
            </a:lvl4pPr>
            <a:lvl5pPr>
              <a:defRPr sz="1400"/>
            </a:lvl5pPr>
          </a:lstStyle>
          <a:p>
            <a:pPr lvl="0"/>
            <a:r>
              <a:rPr lang="en-US" dirty="0"/>
              <a:t>Paste chart that has already been formatted in the chart builder. Please select “Keep Source Formatting” to keep the chart’s correct formatting.</a:t>
            </a:r>
          </a:p>
        </p:txBody>
      </p:sp>
      <p:sp>
        <p:nvSpPr>
          <p:cNvPr id="6" name="Text Placeholder 4">
            <a:extLst>
              <a:ext uri="{FF2B5EF4-FFF2-40B4-BE49-F238E27FC236}">
                <a16:creationId xmlns:a16="http://schemas.microsoft.com/office/drawing/2014/main" id="{27A2AC71-4DD6-9DC7-1C6A-371F4DDD7D31}"/>
              </a:ext>
            </a:extLst>
          </p:cNvPr>
          <p:cNvSpPr>
            <a:spLocks noGrp="1"/>
          </p:cNvSpPr>
          <p:nvPr>
            <p:ph type="body" sz="quarter" idx="22" hasCustomPrompt="1"/>
          </p:nvPr>
        </p:nvSpPr>
        <p:spPr>
          <a:xfrm>
            <a:off x="6604437" y="2174875"/>
            <a:ext cx="5014853" cy="3384550"/>
          </a:xfrm>
        </p:spPr>
        <p:txBody>
          <a:bodyPr>
            <a:normAutofit/>
          </a:bodyPr>
          <a:lstStyle>
            <a:lvl1pPr>
              <a:lnSpc>
                <a:spcPct val="100000"/>
              </a:lnSpc>
              <a:defRPr sz="1400"/>
            </a:lvl1pPr>
            <a:lvl2pPr>
              <a:defRPr sz="1400"/>
            </a:lvl2pPr>
            <a:lvl3pPr>
              <a:defRPr sz="1400"/>
            </a:lvl3pPr>
            <a:lvl4pPr>
              <a:defRPr sz="1400"/>
            </a:lvl4pPr>
            <a:lvl5pPr>
              <a:defRPr sz="1400"/>
            </a:lvl5pPr>
          </a:lstStyle>
          <a:p>
            <a:pPr lvl="0"/>
            <a:r>
              <a:rPr lang="en-US" dirty="0"/>
              <a:t>Paste chart that has already been formatted in the chart builder. Please select “Keep Source Formatting” to keep the chart’s correct formatting.</a:t>
            </a:r>
          </a:p>
        </p:txBody>
      </p:sp>
    </p:spTree>
    <p:extLst>
      <p:ext uri="{BB962C8B-B14F-4D97-AF65-F5344CB8AC3E}">
        <p14:creationId xmlns:p14="http://schemas.microsoft.com/office/powerpoint/2010/main" val="3212414387"/>
      </p:ext>
    </p:extLst>
  </p:cSld>
  <p:clrMapOvr>
    <a:masterClrMapping/>
  </p:clrMapOvr>
  <p:extLst>
    <p:ext uri="{DCECCB84-F9BA-43D5-87BE-67443E8EF086}">
      <p15:sldGuideLst xmlns:p15="http://schemas.microsoft.com/office/powerpoint/2012/main">
        <p15:guide id="1" orient="horz" pos="264">
          <p15:clr>
            <a:srgbClr val="FBAE40"/>
          </p15:clr>
        </p15:guide>
        <p15:guide id="2" pos="360">
          <p15:clr>
            <a:srgbClr val="FBAE40"/>
          </p15:clr>
        </p15:guide>
        <p15:guide id="3" pos="7320">
          <p15:clr>
            <a:srgbClr val="FBAE40"/>
          </p15:clr>
        </p15:guide>
        <p15:guide id="4" orient="horz" pos="1056">
          <p15:clr>
            <a:srgbClr val="FBAE40"/>
          </p15:clr>
        </p15:guide>
        <p15:guide id="5" orient="horz" pos="840">
          <p15:clr>
            <a:srgbClr val="FBAE40"/>
          </p15:clr>
        </p15:guide>
        <p15:guide id="6" orient="horz" pos="4128">
          <p15:clr>
            <a:srgbClr val="FBAE40"/>
          </p15:clr>
        </p15:guide>
        <p15:guide id="7" pos="3840">
          <p15:clr>
            <a:srgbClr val="A4A3A4"/>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igure and Text">
    <p:spTree>
      <p:nvGrpSpPr>
        <p:cNvPr id="1" name=""/>
        <p:cNvGrpSpPr/>
        <p:nvPr/>
      </p:nvGrpSpPr>
      <p:grpSpPr>
        <a:xfrm>
          <a:off x="0" y="0"/>
          <a:ext cx="0" cy="0"/>
          <a:chOff x="0" y="0"/>
          <a:chExt cx="0" cy="0"/>
        </a:xfrm>
      </p:grpSpPr>
      <p:sp>
        <p:nvSpPr>
          <p:cNvPr id="18" name="Text Placeholder 14">
            <a:extLst>
              <a:ext uri="{FF2B5EF4-FFF2-40B4-BE49-F238E27FC236}">
                <a16:creationId xmlns:a16="http://schemas.microsoft.com/office/drawing/2014/main" id="{78826B8E-9582-5216-6DEF-FEBF56AC3163}"/>
              </a:ext>
            </a:extLst>
          </p:cNvPr>
          <p:cNvSpPr>
            <a:spLocks noGrp="1"/>
          </p:cNvSpPr>
          <p:nvPr>
            <p:ph type="body" sz="quarter" idx="20" hasCustomPrompt="1"/>
          </p:nvPr>
        </p:nvSpPr>
        <p:spPr>
          <a:xfrm>
            <a:off x="7595271" y="1676399"/>
            <a:ext cx="4025229" cy="3879849"/>
          </a:xfrm>
        </p:spPr>
        <p:txBody>
          <a:bodyPr lIns="0" tIns="0" rIns="0" bIns="0">
            <a:noAutofit/>
          </a:bodyPr>
          <a:lstStyle>
            <a:lvl1pPr>
              <a:lnSpc>
                <a:spcPct val="100000"/>
              </a:lnSpc>
              <a:defRPr sz="1600">
                <a:solidFill>
                  <a:srgbClr val="333333"/>
                </a:solidFill>
              </a:defRPr>
            </a:lvl1pPr>
            <a:lvl2pPr marL="457200" indent="-228600">
              <a:lnSpc>
                <a:spcPct val="100000"/>
              </a:lnSpc>
              <a:spcBef>
                <a:spcPts val="1000"/>
              </a:spcBef>
              <a:tabLst/>
              <a:defRPr sz="1400"/>
            </a:lvl2pPr>
          </a:lstStyle>
          <a:p>
            <a:pPr lvl="0"/>
            <a:r>
              <a:rPr lang="en-US" dirty="0"/>
              <a:t>Please use the shortcut Ctrl + Alt + V + Unformatted Text (Windows) or Command + Option + Shift + V (Mac) to paste only plain text to match the template’s style.</a:t>
            </a:r>
          </a:p>
          <a:p>
            <a:pPr lvl="1"/>
            <a:r>
              <a:rPr lang="en-US" dirty="0"/>
              <a:t>Item 1</a:t>
            </a:r>
          </a:p>
          <a:p>
            <a:pPr lvl="1"/>
            <a:r>
              <a:rPr lang="en-US" dirty="0"/>
              <a:t>Item 2</a:t>
            </a:r>
          </a:p>
          <a:p>
            <a:pPr lvl="1"/>
            <a:r>
              <a:rPr lang="en-US" dirty="0"/>
              <a:t>Item 3</a:t>
            </a:r>
          </a:p>
          <a:p>
            <a:pPr lvl="1"/>
            <a:r>
              <a:rPr lang="en-US" dirty="0"/>
              <a:t>Item 4</a:t>
            </a:r>
          </a:p>
        </p:txBody>
      </p:sp>
      <p:sp>
        <p:nvSpPr>
          <p:cNvPr id="14" name="Title 1">
            <a:extLst>
              <a:ext uri="{FF2B5EF4-FFF2-40B4-BE49-F238E27FC236}">
                <a16:creationId xmlns:a16="http://schemas.microsoft.com/office/drawing/2014/main" id="{FADB88CD-40BB-564F-1C51-6650D630E4DC}"/>
              </a:ext>
            </a:extLst>
          </p:cNvPr>
          <p:cNvSpPr>
            <a:spLocks noGrp="1"/>
          </p:cNvSpPr>
          <p:nvPr>
            <p:ph type="title" hasCustomPrompt="1"/>
          </p:nvPr>
        </p:nvSpPr>
        <p:spPr>
          <a:xfrm>
            <a:off x="571500" y="419100"/>
            <a:ext cx="11049000" cy="914400"/>
          </a:xfrm>
        </p:spPr>
        <p:txBody>
          <a:bodyPr lIns="0" tIns="0" rIns="0" bIns="0" anchor="t" anchorCtr="0">
            <a:noAutofit/>
          </a:bodyPr>
          <a:lstStyle>
            <a:lvl1pPr>
              <a:lnSpc>
                <a:spcPct val="100000"/>
              </a:lnSpc>
              <a:defRPr sz="2800" b="1">
                <a:solidFill>
                  <a:srgbClr val="333333"/>
                </a:solidFill>
              </a:defRPr>
            </a:lvl1pPr>
          </a:lstStyle>
          <a:p>
            <a:r>
              <a:rPr lang="en-US" dirty="0"/>
              <a:t>Click to edit chart title</a:t>
            </a:r>
          </a:p>
        </p:txBody>
      </p:sp>
      <p:sp>
        <p:nvSpPr>
          <p:cNvPr id="17" name="Rectangle 16">
            <a:extLst>
              <a:ext uri="{FF2B5EF4-FFF2-40B4-BE49-F238E27FC236}">
                <a16:creationId xmlns:a16="http://schemas.microsoft.com/office/drawing/2014/main" id="{A5FA5074-89FC-C2CF-781B-D4B45051B55B}"/>
              </a:ext>
            </a:extLst>
          </p:cNvPr>
          <p:cNvSpPr/>
          <p:nvPr userDrawn="1"/>
        </p:nvSpPr>
        <p:spPr>
          <a:xfrm>
            <a:off x="11811706" y="6324601"/>
            <a:ext cx="380294" cy="228600"/>
          </a:xfrm>
          <a:prstGeom prst="rect">
            <a:avLst/>
          </a:prstGeom>
          <a:solidFill>
            <a:srgbClr val="E5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0" name="Text Placeholder 14">
            <a:extLst>
              <a:ext uri="{FF2B5EF4-FFF2-40B4-BE49-F238E27FC236}">
                <a16:creationId xmlns:a16="http://schemas.microsoft.com/office/drawing/2014/main" id="{F7A06399-CA6B-56FB-9775-0B9E0E9154F0}"/>
              </a:ext>
            </a:extLst>
          </p:cNvPr>
          <p:cNvSpPr>
            <a:spLocks noGrp="1"/>
          </p:cNvSpPr>
          <p:nvPr>
            <p:ph type="body" sz="quarter" idx="13" hasCustomPrompt="1"/>
          </p:nvPr>
        </p:nvSpPr>
        <p:spPr>
          <a:xfrm>
            <a:off x="571500" y="6191567"/>
            <a:ext cx="8343901" cy="361634"/>
          </a:xfrm>
        </p:spPr>
        <p:txBody>
          <a:bodyPr lIns="0" tIns="0" rIns="0" bIns="0" anchor="b" anchorCtr="0">
            <a:noAutofit/>
          </a:bodyPr>
          <a:lstStyle>
            <a:lvl1pPr>
              <a:lnSpc>
                <a:spcPct val="100000"/>
              </a:lnSpc>
              <a:spcBef>
                <a:spcPts val="0"/>
              </a:spcBef>
              <a:spcAft>
                <a:spcPts val="200"/>
              </a:spcAft>
              <a:defRPr sz="1200" b="0">
                <a:solidFill>
                  <a:srgbClr val="333333"/>
                </a:solidFill>
              </a:defRPr>
            </a:lvl1pPr>
            <a:lvl2pPr>
              <a:lnSpc>
                <a:spcPct val="100000"/>
              </a:lnSpc>
              <a:defRPr sz="1600"/>
            </a:lvl2pPr>
          </a:lstStyle>
          <a:p>
            <a:pPr lvl="0"/>
            <a:r>
              <a:rPr lang="en-US" dirty="0"/>
              <a:t>Source:</a:t>
            </a:r>
          </a:p>
        </p:txBody>
      </p:sp>
      <p:sp>
        <p:nvSpPr>
          <p:cNvPr id="21" name="Slide Number Placeholder 11">
            <a:extLst>
              <a:ext uri="{FF2B5EF4-FFF2-40B4-BE49-F238E27FC236}">
                <a16:creationId xmlns:a16="http://schemas.microsoft.com/office/drawing/2014/main" id="{D323B26C-A339-2C9D-B194-7FB89B9BE5E3}"/>
              </a:ext>
            </a:extLst>
          </p:cNvPr>
          <p:cNvSpPr>
            <a:spLocks noGrp="1"/>
          </p:cNvSpPr>
          <p:nvPr>
            <p:ph type="sldNum" sz="quarter" idx="16"/>
          </p:nvPr>
        </p:nvSpPr>
        <p:spPr>
          <a:xfrm>
            <a:off x="11811706" y="6324600"/>
            <a:ext cx="208429" cy="228600"/>
          </a:xfrm>
        </p:spPr>
        <p:txBody>
          <a:bodyPr lIns="0" tIns="0" rIns="0" bIns="0" anchor="ctr" anchorCtr="0">
            <a:noAutofit/>
          </a:bodyPr>
          <a:lstStyle>
            <a:lvl1pPr algn="r">
              <a:defRPr sz="1000">
                <a:solidFill>
                  <a:srgbClr val="474747"/>
                </a:solidFill>
              </a:defRPr>
            </a:lvl1pPr>
          </a:lstStyle>
          <a:p>
            <a:fld id="{D16142A5-CEFE-874B-8101-CFF9315223E2}" type="slidenum">
              <a:rPr lang="en-US" smtClean="0"/>
              <a:pPr/>
              <a:t>‹#›</a:t>
            </a:fld>
            <a:endParaRPr lang="en-US" dirty="0"/>
          </a:p>
        </p:txBody>
      </p:sp>
      <p:pic>
        <p:nvPicPr>
          <p:cNvPr id="2" name="Graphic 1">
            <a:extLst>
              <a:ext uri="{FF2B5EF4-FFF2-40B4-BE49-F238E27FC236}">
                <a16:creationId xmlns:a16="http://schemas.microsoft.com/office/drawing/2014/main" id="{11980062-CC62-C143-75E5-9E5AC4B340D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59583" y="6324600"/>
            <a:ext cx="560211" cy="228600"/>
          </a:xfrm>
          <a:prstGeom prst="rect">
            <a:avLst/>
          </a:prstGeom>
        </p:spPr>
      </p:pic>
      <p:sp>
        <p:nvSpPr>
          <p:cNvPr id="3" name="Text Placeholder 12">
            <a:extLst>
              <a:ext uri="{FF2B5EF4-FFF2-40B4-BE49-F238E27FC236}">
                <a16:creationId xmlns:a16="http://schemas.microsoft.com/office/drawing/2014/main" id="{1113DB9A-2783-847E-A5E2-4AC010CE1D1D}"/>
              </a:ext>
            </a:extLst>
          </p:cNvPr>
          <p:cNvSpPr>
            <a:spLocks noGrp="1"/>
          </p:cNvSpPr>
          <p:nvPr>
            <p:ph type="body" sz="quarter" idx="18" hasCustomPrompt="1"/>
          </p:nvPr>
        </p:nvSpPr>
        <p:spPr>
          <a:xfrm>
            <a:off x="571500" y="1676400"/>
            <a:ext cx="6515100" cy="293688"/>
          </a:xfrm>
        </p:spPr>
        <p:txBody>
          <a:bodyPr>
            <a:noAutofit/>
          </a:bodyPr>
          <a:lstStyle>
            <a:lvl1pPr>
              <a:defRPr sz="1400" b="0">
                <a:solidFill>
                  <a:srgbClr val="333333"/>
                </a:solidFill>
              </a:defRPr>
            </a:lvl1pPr>
          </a:lstStyle>
          <a:p>
            <a:pPr lvl="0"/>
            <a:r>
              <a:rPr lang="en-US" dirty="0"/>
              <a:t>Click to edit chart subtitle</a:t>
            </a:r>
          </a:p>
        </p:txBody>
      </p:sp>
      <p:sp>
        <p:nvSpPr>
          <p:cNvPr id="5" name="Text Placeholder 4">
            <a:extLst>
              <a:ext uri="{FF2B5EF4-FFF2-40B4-BE49-F238E27FC236}">
                <a16:creationId xmlns:a16="http://schemas.microsoft.com/office/drawing/2014/main" id="{375F6477-4D5E-C39C-70C8-1DE7803F601B}"/>
              </a:ext>
            </a:extLst>
          </p:cNvPr>
          <p:cNvSpPr>
            <a:spLocks noGrp="1"/>
          </p:cNvSpPr>
          <p:nvPr>
            <p:ph type="body" sz="quarter" idx="19" hasCustomPrompt="1"/>
          </p:nvPr>
        </p:nvSpPr>
        <p:spPr>
          <a:xfrm>
            <a:off x="571500" y="2174875"/>
            <a:ext cx="6515100" cy="3384550"/>
          </a:xfrm>
        </p:spPr>
        <p:txBody>
          <a:bodyPr>
            <a:normAutofit/>
          </a:bodyPr>
          <a:lstStyle>
            <a:lvl1pPr>
              <a:lnSpc>
                <a:spcPct val="100000"/>
              </a:lnSpc>
              <a:defRPr sz="1400"/>
            </a:lvl1pPr>
            <a:lvl2pPr>
              <a:defRPr sz="1400"/>
            </a:lvl2pPr>
            <a:lvl3pPr>
              <a:defRPr sz="1400"/>
            </a:lvl3pPr>
            <a:lvl4pPr>
              <a:defRPr sz="1400"/>
            </a:lvl4pPr>
            <a:lvl5pPr>
              <a:defRPr sz="1400"/>
            </a:lvl5pPr>
          </a:lstStyle>
          <a:p>
            <a:pPr lvl="0"/>
            <a:r>
              <a:rPr lang="en-US" dirty="0"/>
              <a:t>Paste chart that has already been formatted in the chart builder. Please select “Keep Source Formatting” to keep the chart’s correct formatting.</a:t>
            </a:r>
          </a:p>
        </p:txBody>
      </p:sp>
    </p:spTree>
    <p:extLst>
      <p:ext uri="{BB962C8B-B14F-4D97-AF65-F5344CB8AC3E}">
        <p14:creationId xmlns:p14="http://schemas.microsoft.com/office/powerpoint/2010/main" val="4174991123"/>
      </p:ext>
    </p:extLst>
  </p:cSld>
  <p:clrMapOvr>
    <a:masterClrMapping/>
  </p:clrMapOvr>
  <p:extLst>
    <p:ext uri="{DCECCB84-F9BA-43D5-87BE-67443E8EF086}">
      <p15:sldGuideLst xmlns:p15="http://schemas.microsoft.com/office/powerpoint/2012/main">
        <p15:guide id="1" orient="horz" pos="264">
          <p15:clr>
            <a:srgbClr val="FBAE40"/>
          </p15:clr>
        </p15:guide>
        <p15:guide id="2" pos="360">
          <p15:clr>
            <a:srgbClr val="FBAE40"/>
          </p15:clr>
        </p15:guide>
        <p15:guide id="3" pos="7320">
          <p15:clr>
            <a:srgbClr val="FBAE40"/>
          </p15:clr>
        </p15:guide>
        <p15:guide id="4" orient="horz" pos="1056">
          <p15:clr>
            <a:srgbClr val="FBAE40"/>
          </p15:clr>
        </p15:guide>
        <p15:guide id="5" orient="horz" pos="840">
          <p15:clr>
            <a:srgbClr val="FBAE40"/>
          </p15:clr>
        </p15:guide>
        <p15:guide id="6" orient="horz" pos="4128">
          <p15:clr>
            <a:srgbClr val="FBAE40"/>
          </p15:clr>
        </p15:guide>
        <p15:guide id="7" pos="3840">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p:bg>
      <p:bgPr>
        <a:solidFill>
          <a:srgbClr val="E6EDF3"/>
        </a:solidFill>
        <a:effectLst/>
      </p:bgPr>
    </p:bg>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A0DE8274-796C-1B70-F3B5-17CCF1FA9147}"/>
              </a:ext>
            </a:extLst>
          </p:cNvPr>
          <p:cNvSpPr>
            <a:spLocks noGrp="1"/>
          </p:cNvSpPr>
          <p:nvPr>
            <p:ph type="subTitle" idx="1" hasCustomPrompt="1"/>
          </p:nvPr>
        </p:nvSpPr>
        <p:spPr>
          <a:xfrm>
            <a:off x="789879" y="1422653"/>
            <a:ext cx="1663954" cy="392304"/>
          </a:xfrm>
        </p:spPr>
        <p:txBody>
          <a:bodyPr wrap="none" lIns="0" tIns="0" rIns="0" bIns="0">
            <a:noAutofit/>
          </a:bodyPr>
          <a:lstStyle>
            <a:lvl1pPr marL="0" indent="0" algn="l">
              <a:lnSpc>
                <a:spcPct val="100000"/>
              </a:lnSpc>
              <a:buNone/>
              <a:defRPr sz="1800" b="1" spc="1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CONTENTS</a:t>
            </a:r>
          </a:p>
        </p:txBody>
      </p:sp>
      <p:pic>
        <p:nvPicPr>
          <p:cNvPr id="3" name="Picture 2" descr="A blue and black logo&#10;&#10;Description automatically generated">
            <a:extLst>
              <a:ext uri="{FF2B5EF4-FFF2-40B4-BE49-F238E27FC236}">
                <a16:creationId xmlns:a16="http://schemas.microsoft.com/office/drawing/2014/main" id="{EBE7F782-E490-AECF-74D8-F1ABB5875B88}"/>
              </a:ext>
            </a:extLst>
          </p:cNvPr>
          <p:cNvPicPr>
            <a:picLocks noChangeAspect="1"/>
          </p:cNvPicPr>
          <p:nvPr userDrawn="1"/>
        </p:nvPicPr>
        <p:blipFill>
          <a:blip r:embed="rId2"/>
          <a:stretch>
            <a:fillRect/>
          </a:stretch>
        </p:blipFill>
        <p:spPr>
          <a:xfrm>
            <a:off x="11059583" y="6324600"/>
            <a:ext cx="560917" cy="228600"/>
          </a:xfrm>
          <a:prstGeom prst="rect">
            <a:avLst/>
          </a:prstGeom>
        </p:spPr>
      </p:pic>
    </p:spTree>
    <p:extLst>
      <p:ext uri="{BB962C8B-B14F-4D97-AF65-F5344CB8AC3E}">
        <p14:creationId xmlns:p14="http://schemas.microsoft.com/office/powerpoint/2010/main" val="29435054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igure and Text_three columns">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7BA3B545-6E00-043C-EB41-143329F97BE6}"/>
              </a:ext>
            </a:extLst>
          </p:cNvPr>
          <p:cNvCxnSpPr>
            <a:cxnSpLocks/>
          </p:cNvCxnSpPr>
          <p:nvPr userDrawn="1"/>
        </p:nvCxnSpPr>
        <p:spPr>
          <a:xfrm>
            <a:off x="4163384" y="1676400"/>
            <a:ext cx="0" cy="3996813"/>
          </a:xfrm>
          <a:prstGeom prst="line">
            <a:avLst/>
          </a:prstGeom>
          <a:ln w="6350">
            <a:solidFill>
              <a:srgbClr val="474747"/>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3242676-99BC-D2EA-9342-E8DE0186AB7D}"/>
              </a:ext>
            </a:extLst>
          </p:cNvPr>
          <p:cNvCxnSpPr>
            <a:cxnSpLocks/>
          </p:cNvCxnSpPr>
          <p:nvPr userDrawn="1"/>
        </p:nvCxnSpPr>
        <p:spPr>
          <a:xfrm>
            <a:off x="8013490" y="1676400"/>
            <a:ext cx="0" cy="3996813"/>
          </a:xfrm>
          <a:prstGeom prst="line">
            <a:avLst/>
          </a:prstGeom>
          <a:ln w="6350">
            <a:solidFill>
              <a:srgbClr val="474747"/>
            </a:solidFill>
          </a:ln>
        </p:spPr>
        <p:style>
          <a:lnRef idx="1">
            <a:schemeClr val="accent1"/>
          </a:lnRef>
          <a:fillRef idx="0">
            <a:schemeClr val="accent1"/>
          </a:fillRef>
          <a:effectRef idx="0">
            <a:schemeClr val="accent1"/>
          </a:effectRef>
          <a:fontRef idx="minor">
            <a:schemeClr val="tx1"/>
          </a:fontRef>
        </p:style>
      </p:cxnSp>
      <p:sp>
        <p:nvSpPr>
          <p:cNvPr id="7" name="Text Placeholder 14">
            <a:extLst>
              <a:ext uri="{FF2B5EF4-FFF2-40B4-BE49-F238E27FC236}">
                <a16:creationId xmlns:a16="http://schemas.microsoft.com/office/drawing/2014/main" id="{EC3793F2-DD5C-23E3-44B4-3F0BEF60ECFB}"/>
              </a:ext>
            </a:extLst>
          </p:cNvPr>
          <p:cNvSpPr>
            <a:spLocks noGrp="1"/>
          </p:cNvSpPr>
          <p:nvPr>
            <p:ph type="body" sz="quarter" idx="10" hasCustomPrompt="1"/>
          </p:nvPr>
        </p:nvSpPr>
        <p:spPr>
          <a:xfrm>
            <a:off x="571500" y="4190999"/>
            <a:ext cx="3337553" cy="1466831"/>
          </a:xfrm>
        </p:spPr>
        <p:txBody>
          <a:bodyPr lIns="0" tIns="0" rIns="0" bIns="0">
            <a:noAutofit/>
          </a:bodyPr>
          <a:lstStyle>
            <a:lvl1pPr>
              <a:lnSpc>
                <a:spcPct val="100000"/>
              </a:lnSpc>
              <a:defRPr sz="1400"/>
            </a:lvl1pPr>
            <a:lvl2pPr>
              <a:lnSpc>
                <a:spcPct val="100000"/>
              </a:lnSpc>
              <a:defRPr sz="1600"/>
            </a:lvl2pPr>
          </a:lstStyle>
          <a:p>
            <a:pPr lvl="0"/>
            <a:r>
              <a:rPr lang="en-US" dirty="0"/>
              <a:t>Please use the shortcut Ctrl + Alt + V + Unformatted Text (Windows) or Command + Option + Shift + V (Mac) to paste only plain text to match the template’s style. </a:t>
            </a:r>
          </a:p>
          <a:p>
            <a:pPr lvl="0"/>
            <a:endParaRPr lang="en-US" dirty="0"/>
          </a:p>
        </p:txBody>
      </p:sp>
      <p:sp>
        <p:nvSpPr>
          <p:cNvPr id="17" name="Text Placeholder 14">
            <a:extLst>
              <a:ext uri="{FF2B5EF4-FFF2-40B4-BE49-F238E27FC236}">
                <a16:creationId xmlns:a16="http://schemas.microsoft.com/office/drawing/2014/main" id="{6F8CC93F-30E5-44D5-6626-742C914D7E9D}"/>
              </a:ext>
            </a:extLst>
          </p:cNvPr>
          <p:cNvSpPr>
            <a:spLocks noGrp="1"/>
          </p:cNvSpPr>
          <p:nvPr>
            <p:ph type="body" sz="quarter" idx="19" hasCustomPrompt="1"/>
          </p:nvPr>
        </p:nvSpPr>
        <p:spPr>
          <a:xfrm>
            <a:off x="4419600" y="4190999"/>
            <a:ext cx="3337553" cy="1466831"/>
          </a:xfrm>
        </p:spPr>
        <p:txBody>
          <a:bodyPr lIns="0" tIns="0" rIns="0" bIns="0">
            <a:noAutofit/>
          </a:bodyPr>
          <a:lstStyle>
            <a:lvl1pPr>
              <a:lnSpc>
                <a:spcPct val="100000"/>
              </a:lnSpc>
              <a:defRPr sz="1400"/>
            </a:lvl1pPr>
            <a:lvl2pPr>
              <a:lnSpc>
                <a:spcPct val="100000"/>
              </a:lnSpc>
              <a:defRPr sz="1600"/>
            </a:lvl2pPr>
          </a:lstStyle>
          <a:p>
            <a:pPr lvl="0"/>
            <a:r>
              <a:rPr lang="en-US" dirty="0"/>
              <a:t>Click to edit text</a:t>
            </a:r>
          </a:p>
          <a:p>
            <a:pPr lvl="0"/>
            <a:endParaRPr lang="en-US" dirty="0"/>
          </a:p>
        </p:txBody>
      </p:sp>
      <p:sp>
        <p:nvSpPr>
          <p:cNvPr id="19" name="Text Placeholder 14">
            <a:extLst>
              <a:ext uri="{FF2B5EF4-FFF2-40B4-BE49-F238E27FC236}">
                <a16:creationId xmlns:a16="http://schemas.microsoft.com/office/drawing/2014/main" id="{87C066E0-4847-1188-463F-B93774C2F901}"/>
              </a:ext>
            </a:extLst>
          </p:cNvPr>
          <p:cNvSpPr>
            <a:spLocks noGrp="1"/>
          </p:cNvSpPr>
          <p:nvPr>
            <p:ph type="body" sz="quarter" idx="21" hasCustomPrompt="1"/>
          </p:nvPr>
        </p:nvSpPr>
        <p:spPr>
          <a:xfrm>
            <a:off x="8280400" y="4190999"/>
            <a:ext cx="3337553" cy="1466831"/>
          </a:xfrm>
        </p:spPr>
        <p:txBody>
          <a:bodyPr lIns="0" tIns="0" rIns="0" bIns="0">
            <a:noAutofit/>
          </a:bodyPr>
          <a:lstStyle>
            <a:lvl1pPr>
              <a:lnSpc>
                <a:spcPct val="100000"/>
              </a:lnSpc>
              <a:defRPr sz="1400"/>
            </a:lvl1pPr>
            <a:lvl2pPr>
              <a:lnSpc>
                <a:spcPct val="100000"/>
              </a:lnSpc>
              <a:defRPr sz="1600"/>
            </a:lvl2pPr>
          </a:lstStyle>
          <a:p>
            <a:pPr lvl="0"/>
            <a:r>
              <a:rPr lang="en-US" dirty="0"/>
              <a:t>Click to edit text</a:t>
            </a:r>
          </a:p>
          <a:p>
            <a:pPr lvl="0"/>
            <a:endParaRPr lang="en-US" dirty="0"/>
          </a:p>
        </p:txBody>
      </p:sp>
      <p:sp>
        <p:nvSpPr>
          <p:cNvPr id="22" name="Title 1">
            <a:extLst>
              <a:ext uri="{FF2B5EF4-FFF2-40B4-BE49-F238E27FC236}">
                <a16:creationId xmlns:a16="http://schemas.microsoft.com/office/drawing/2014/main" id="{14E52137-5E48-AE33-EF98-A7EC1A8BCCF3}"/>
              </a:ext>
            </a:extLst>
          </p:cNvPr>
          <p:cNvSpPr>
            <a:spLocks noGrp="1"/>
          </p:cNvSpPr>
          <p:nvPr>
            <p:ph type="title" hasCustomPrompt="1"/>
          </p:nvPr>
        </p:nvSpPr>
        <p:spPr>
          <a:xfrm>
            <a:off x="571500" y="419100"/>
            <a:ext cx="11049000" cy="914400"/>
          </a:xfrm>
        </p:spPr>
        <p:txBody>
          <a:bodyPr lIns="0" tIns="0" rIns="0" bIns="0" anchor="t" anchorCtr="0">
            <a:noAutofit/>
          </a:bodyPr>
          <a:lstStyle>
            <a:lvl1pPr>
              <a:lnSpc>
                <a:spcPct val="100000"/>
              </a:lnSpc>
              <a:defRPr sz="2800" b="1">
                <a:solidFill>
                  <a:srgbClr val="333333"/>
                </a:solidFill>
              </a:defRPr>
            </a:lvl1pPr>
          </a:lstStyle>
          <a:p>
            <a:r>
              <a:rPr lang="en-US" dirty="0"/>
              <a:t>Click to edit title</a:t>
            </a:r>
          </a:p>
        </p:txBody>
      </p:sp>
      <p:sp>
        <p:nvSpPr>
          <p:cNvPr id="26" name="Rectangle 25">
            <a:extLst>
              <a:ext uri="{FF2B5EF4-FFF2-40B4-BE49-F238E27FC236}">
                <a16:creationId xmlns:a16="http://schemas.microsoft.com/office/drawing/2014/main" id="{93D8F8F6-0719-3D21-0C08-394AEDEBAAA9}"/>
              </a:ext>
            </a:extLst>
          </p:cNvPr>
          <p:cNvSpPr/>
          <p:nvPr userDrawn="1"/>
        </p:nvSpPr>
        <p:spPr>
          <a:xfrm>
            <a:off x="11811706" y="6324601"/>
            <a:ext cx="380294" cy="228600"/>
          </a:xfrm>
          <a:prstGeom prst="rect">
            <a:avLst/>
          </a:prstGeom>
          <a:solidFill>
            <a:srgbClr val="E5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8" name="Text Placeholder 14">
            <a:extLst>
              <a:ext uri="{FF2B5EF4-FFF2-40B4-BE49-F238E27FC236}">
                <a16:creationId xmlns:a16="http://schemas.microsoft.com/office/drawing/2014/main" id="{4D49B790-F290-EDDC-D40C-8B145989E47F}"/>
              </a:ext>
            </a:extLst>
          </p:cNvPr>
          <p:cNvSpPr>
            <a:spLocks noGrp="1"/>
          </p:cNvSpPr>
          <p:nvPr>
            <p:ph type="body" sz="quarter" idx="13" hasCustomPrompt="1"/>
          </p:nvPr>
        </p:nvSpPr>
        <p:spPr>
          <a:xfrm>
            <a:off x="571500" y="6191567"/>
            <a:ext cx="8343901" cy="361634"/>
          </a:xfrm>
        </p:spPr>
        <p:txBody>
          <a:bodyPr lIns="0" tIns="0" rIns="0" bIns="0" anchor="b" anchorCtr="0">
            <a:noAutofit/>
          </a:bodyPr>
          <a:lstStyle>
            <a:lvl1pPr>
              <a:lnSpc>
                <a:spcPct val="100000"/>
              </a:lnSpc>
              <a:spcBef>
                <a:spcPts val="0"/>
              </a:spcBef>
              <a:spcAft>
                <a:spcPts val="200"/>
              </a:spcAft>
              <a:defRPr sz="1200" b="0">
                <a:solidFill>
                  <a:srgbClr val="333333"/>
                </a:solidFill>
              </a:defRPr>
            </a:lvl1pPr>
            <a:lvl2pPr>
              <a:lnSpc>
                <a:spcPct val="100000"/>
              </a:lnSpc>
              <a:defRPr sz="1600"/>
            </a:lvl2pPr>
          </a:lstStyle>
          <a:p>
            <a:pPr lvl="0"/>
            <a:r>
              <a:rPr lang="en-US" dirty="0"/>
              <a:t>Source:</a:t>
            </a:r>
          </a:p>
        </p:txBody>
      </p:sp>
      <p:sp>
        <p:nvSpPr>
          <p:cNvPr id="29" name="Slide Number Placeholder 11">
            <a:extLst>
              <a:ext uri="{FF2B5EF4-FFF2-40B4-BE49-F238E27FC236}">
                <a16:creationId xmlns:a16="http://schemas.microsoft.com/office/drawing/2014/main" id="{BD26DF25-99BB-C703-0D99-E597384CB074}"/>
              </a:ext>
            </a:extLst>
          </p:cNvPr>
          <p:cNvSpPr>
            <a:spLocks noGrp="1"/>
          </p:cNvSpPr>
          <p:nvPr>
            <p:ph type="sldNum" sz="quarter" idx="16"/>
          </p:nvPr>
        </p:nvSpPr>
        <p:spPr>
          <a:xfrm>
            <a:off x="11811706" y="6324600"/>
            <a:ext cx="208429" cy="228600"/>
          </a:xfrm>
        </p:spPr>
        <p:txBody>
          <a:bodyPr lIns="0" tIns="0" rIns="0" bIns="0" anchor="ctr" anchorCtr="0">
            <a:noAutofit/>
          </a:bodyPr>
          <a:lstStyle>
            <a:lvl1pPr algn="r">
              <a:defRPr sz="1000">
                <a:solidFill>
                  <a:srgbClr val="474747"/>
                </a:solidFill>
              </a:defRPr>
            </a:lvl1pPr>
          </a:lstStyle>
          <a:p>
            <a:fld id="{D16142A5-CEFE-874B-8101-CFF9315223E2}" type="slidenum">
              <a:rPr lang="en-US" smtClean="0"/>
              <a:pPr/>
              <a:t>‹#›</a:t>
            </a:fld>
            <a:endParaRPr lang="en-US" dirty="0"/>
          </a:p>
        </p:txBody>
      </p:sp>
      <p:pic>
        <p:nvPicPr>
          <p:cNvPr id="2" name="Graphic 1">
            <a:extLst>
              <a:ext uri="{FF2B5EF4-FFF2-40B4-BE49-F238E27FC236}">
                <a16:creationId xmlns:a16="http://schemas.microsoft.com/office/drawing/2014/main" id="{8FA9FF66-ACD9-5EAA-6BF7-417C0607EA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59583" y="6324600"/>
            <a:ext cx="560211" cy="228600"/>
          </a:xfrm>
          <a:prstGeom prst="rect">
            <a:avLst/>
          </a:prstGeom>
        </p:spPr>
      </p:pic>
      <p:sp>
        <p:nvSpPr>
          <p:cNvPr id="6" name="Text Placeholder 4">
            <a:extLst>
              <a:ext uri="{FF2B5EF4-FFF2-40B4-BE49-F238E27FC236}">
                <a16:creationId xmlns:a16="http://schemas.microsoft.com/office/drawing/2014/main" id="{309F873D-7F04-6E2E-5997-D8F2263B254A}"/>
              </a:ext>
            </a:extLst>
          </p:cNvPr>
          <p:cNvSpPr>
            <a:spLocks noGrp="1"/>
          </p:cNvSpPr>
          <p:nvPr>
            <p:ph type="body" sz="quarter" idx="22" hasCustomPrompt="1"/>
          </p:nvPr>
        </p:nvSpPr>
        <p:spPr>
          <a:xfrm>
            <a:off x="571500" y="1676399"/>
            <a:ext cx="3335543" cy="2171700"/>
          </a:xfrm>
        </p:spPr>
        <p:txBody>
          <a:bodyPr>
            <a:normAutofit/>
          </a:bodyPr>
          <a:lstStyle>
            <a:lvl1pPr>
              <a:lnSpc>
                <a:spcPct val="100000"/>
              </a:lnSpc>
              <a:defRPr sz="1400"/>
            </a:lvl1pPr>
            <a:lvl2pPr>
              <a:defRPr sz="1400"/>
            </a:lvl2pPr>
            <a:lvl3pPr>
              <a:defRPr sz="1400"/>
            </a:lvl3pPr>
            <a:lvl4pPr>
              <a:defRPr sz="1400"/>
            </a:lvl4pPr>
            <a:lvl5pPr>
              <a:defRPr sz="1400"/>
            </a:lvl5pPr>
          </a:lstStyle>
          <a:p>
            <a:pPr lvl="0"/>
            <a:r>
              <a:rPr lang="en-US" dirty="0"/>
              <a:t>Paste chart that has already been formatted in the chart builder. Please select “Keep Source Formatting” to keep the chart’s correct formatting.</a:t>
            </a:r>
          </a:p>
        </p:txBody>
      </p:sp>
      <p:sp>
        <p:nvSpPr>
          <p:cNvPr id="9" name="Text Placeholder 4">
            <a:extLst>
              <a:ext uri="{FF2B5EF4-FFF2-40B4-BE49-F238E27FC236}">
                <a16:creationId xmlns:a16="http://schemas.microsoft.com/office/drawing/2014/main" id="{DA7EB683-402C-9466-D20A-AE83AD6984FA}"/>
              </a:ext>
            </a:extLst>
          </p:cNvPr>
          <p:cNvSpPr>
            <a:spLocks noGrp="1"/>
          </p:cNvSpPr>
          <p:nvPr>
            <p:ph type="body" sz="quarter" idx="23" hasCustomPrompt="1"/>
          </p:nvPr>
        </p:nvSpPr>
        <p:spPr>
          <a:xfrm>
            <a:off x="4428228" y="1676399"/>
            <a:ext cx="3335543" cy="2171700"/>
          </a:xfrm>
        </p:spPr>
        <p:txBody>
          <a:bodyPr>
            <a:normAutofit/>
          </a:bodyPr>
          <a:lstStyle>
            <a:lvl1pPr>
              <a:lnSpc>
                <a:spcPct val="100000"/>
              </a:lnSpc>
              <a:defRPr sz="1400"/>
            </a:lvl1pPr>
            <a:lvl2pPr>
              <a:defRPr sz="1400"/>
            </a:lvl2pPr>
            <a:lvl3pPr>
              <a:defRPr sz="1400"/>
            </a:lvl3pPr>
            <a:lvl4pPr>
              <a:defRPr sz="1400"/>
            </a:lvl4pPr>
            <a:lvl5pPr>
              <a:defRPr sz="1400"/>
            </a:lvl5pPr>
          </a:lstStyle>
          <a:p>
            <a:pPr lvl="0"/>
            <a:r>
              <a:rPr lang="en-US" dirty="0"/>
              <a:t>Paste chart that has already been formatted in the chart builder. Please select “Keep Source Formatting” to keep the chart’s correct formatting.</a:t>
            </a:r>
          </a:p>
        </p:txBody>
      </p:sp>
      <p:sp>
        <p:nvSpPr>
          <p:cNvPr id="11" name="Text Placeholder 4">
            <a:extLst>
              <a:ext uri="{FF2B5EF4-FFF2-40B4-BE49-F238E27FC236}">
                <a16:creationId xmlns:a16="http://schemas.microsoft.com/office/drawing/2014/main" id="{C121BF35-834E-843A-2EE9-B3A454558968}"/>
              </a:ext>
            </a:extLst>
          </p:cNvPr>
          <p:cNvSpPr>
            <a:spLocks noGrp="1"/>
          </p:cNvSpPr>
          <p:nvPr>
            <p:ph type="body" sz="quarter" idx="24" hasCustomPrompt="1"/>
          </p:nvPr>
        </p:nvSpPr>
        <p:spPr>
          <a:xfrm>
            <a:off x="8275015" y="1676399"/>
            <a:ext cx="3335543" cy="2171700"/>
          </a:xfrm>
        </p:spPr>
        <p:txBody>
          <a:bodyPr>
            <a:normAutofit/>
          </a:bodyPr>
          <a:lstStyle>
            <a:lvl1pPr>
              <a:lnSpc>
                <a:spcPct val="100000"/>
              </a:lnSpc>
              <a:defRPr sz="1400"/>
            </a:lvl1pPr>
            <a:lvl2pPr>
              <a:defRPr sz="1400"/>
            </a:lvl2pPr>
            <a:lvl3pPr>
              <a:defRPr sz="1400"/>
            </a:lvl3pPr>
            <a:lvl4pPr>
              <a:defRPr sz="1400"/>
            </a:lvl4pPr>
            <a:lvl5pPr>
              <a:defRPr sz="1400"/>
            </a:lvl5pPr>
          </a:lstStyle>
          <a:p>
            <a:pPr lvl="0"/>
            <a:r>
              <a:rPr lang="en-US" dirty="0"/>
              <a:t>Paste chart that has already been formatted in the chart builder. Please select “Keep Source Formatting” to keep the chart’s correct formatting.</a:t>
            </a:r>
          </a:p>
        </p:txBody>
      </p:sp>
    </p:spTree>
    <p:extLst>
      <p:ext uri="{BB962C8B-B14F-4D97-AF65-F5344CB8AC3E}">
        <p14:creationId xmlns:p14="http://schemas.microsoft.com/office/powerpoint/2010/main" val="3547916560"/>
      </p:ext>
    </p:extLst>
  </p:cSld>
  <p:clrMapOvr>
    <a:masterClrMapping/>
  </p:clrMapOvr>
  <p:extLst>
    <p:ext uri="{DCECCB84-F9BA-43D5-87BE-67443E8EF086}">
      <p15:sldGuideLst xmlns:p15="http://schemas.microsoft.com/office/powerpoint/2012/main">
        <p15:guide id="1" orient="horz" pos="264">
          <p15:clr>
            <a:srgbClr val="FBAE40"/>
          </p15:clr>
        </p15:guide>
        <p15:guide id="2" pos="360">
          <p15:clr>
            <a:srgbClr val="FBAE40"/>
          </p15:clr>
        </p15:guide>
        <p15:guide id="3" pos="7320">
          <p15:clr>
            <a:srgbClr val="FBAE40"/>
          </p15:clr>
        </p15:guide>
        <p15:guide id="4" orient="horz" pos="1056">
          <p15:clr>
            <a:srgbClr val="FBAE40"/>
          </p15:clr>
        </p15:guide>
        <p15:guide id="5" orient="horz" pos="840">
          <p15:clr>
            <a:srgbClr val="FBAE40"/>
          </p15:clr>
        </p15:guide>
        <p15:guide id="6" orient="horz" pos="4128">
          <p15:clr>
            <a:srgbClr val="FBAE40"/>
          </p15:clr>
        </p15:guide>
        <p15:guide id="7" pos="3840">
          <p15:clr>
            <a:srgbClr val="A4A3A4"/>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edia only">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F5C44C66-7050-C38A-4094-908796A83A20}"/>
              </a:ext>
            </a:extLst>
          </p:cNvPr>
          <p:cNvSpPr>
            <a:spLocks noGrp="1"/>
          </p:cNvSpPr>
          <p:nvPr>
            <p:ph type="title" hasCustomPrompt="1"/>
          </p:nvPr>
        </p:nvSpPr>
        <p:spPr>
          <a:xfrm>
            <a:off x="571500" y="419100"/>
            <a:ext cx="11049000" cy="914400"/>
          </a:xfrm>
        </p:spPr>
        <p:txBody>
          <a:bodyPr lIns="0" tIns="0" rIns="0" bIns="0" anchor="t" anchorCtr="0">
            <a:noAutofit/>
          </a:bodyPr>
          <a:lstStyle>
            <a:lvl1pPr>
              <a:lnSpc>
                <a:spcPct val="100000"/>
              </a:lnSpc>
              <a:defRPr sz="2800" b="1">
                <a:solidFill>
                  <a:srgbClr val="333333"/>
                </a:solidFill>
              </a:defRPr>
            </a:lvl1pPr>
          </a:lstStyle>
          <a:p>
            <a:r>
              <a:rPr lang="en-US" dirty="0"/>
              <a:t>Click to edit title</a:t>
            </a:r>
          </a:p>
        </p:txBody>
      </p:sp>
      <p:sp>
        <p:nvSpPr>
          <p:cNvPr id="17" name="Rectangle 16">
            <a:extLst>
              <a:ext uri="{FF2B5EF4-FFF2-40B4-BE49-F238E27FC236}">
                <a16:creationId xmlns:a16="http://schemas.microsoft.com/office/drawing/2014/main" id="{40001A7E-B6CF-568F-FFE1-B83F666DFB24}"/>
              </a:ext>
            </a:extLst>
          </p:cNvPr>
          <p:cNvSpPr/>
          <p:nvPr userDrawn="1"/>
        </p:nvSpPr>
        <p:spPr>
          <a:xfrm>
            <a:off x="11811706" y="6324601"/>
            <a:ext cx="380294" cy="228600"/>
          </a:xfrm>
          <a:prstGeom prst="rect">
            <a:avLst/>
          </a:prstGeom>
          <a:solidFill>
            <a:srgbClr val="E5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9" name="Text Placeholder 14">
            <a:extLst>
              <a:ext uri="{FF2B5EF4-FFF2-40B4-BE49-F238E27FC236}">
                <a16:creationId xmlns:a16="http://schemas.microsoft.com/office/drawing/2014/main" id="{5098D488-791B-25F8-DC0E-B911DEC846F1}"/>
              </a:ext>
            </a:extLst>
          </p:cNvPr>
          <p:cNvSpPr>
            <a:spLocks noGrp="1"/>
          </p:cNvSpPr>
          <p:nvPr>
            <p:ph type="body" sz="quarter" idx="13" hasCustomPrompt="1"/>
          </p:nvPr>
        </p:nvSpPr>
        <p:spPr>
          <a:xfrm>
            <a:off x="571500" y="6191567"/>
            <a:ext cx="8343901" cy="361634"/>
          </a:xfrm>
        </p:spPr>
        <p:txBody>
          <a:bodyPr lIns="0" tIns="0" rIns="0" bIns="0" anchor="b" anchorCtr="0">
            <a:noAutofit/>
          </a:bodyPr>
          <a:lstStyle>
            <a:lvl1pPr>
              <a:lnSpc>
                <a:spcPct val="100000"/>
              </a:lnSpc>
              <a:spcBef>
                <a:spcPts val="0"/>
              </a:spcBef>
              <a:spcAft>
                <a:spcPts val="200"/>
              </a:spcAft>
              <a:defRPr sz="1200" b="0">
                <a:solidFill>
                  <a:srgbClr val="333333"/>
                </a:solidFill>
              </a:defRPr>
            </a:lvl1pPr>
            <a:lvl2pPr>
              <a:lnSpc>
                <a:spcPct val="100000"/>
              </a:lnSpc>
              <a:defRPr sz="1600"/>
            </a:lvl2pPr>
          </a:lstStyle>
          <a:p>
            <a:pPr lvl="0"/>
            <a:r>
              <a:rPr lang="en-US" dirty="0"/>
              <a:t>Source:</a:t>
            </a:r>
          </a:p>
        </p:txBody>
      </p:sp>
      <p:sp>
        <p:nvSpPr>
          <p:cNvPr id="20" name="Slide Number Placeholder 11">
            <a:extLst>
              <a:ext uri="{FF2B5EF4-FFF2-40B4-BE49-F238E27FC236}">
                <a16:creationId xmlns:a16="http://schemas.microsoft.com/office/drawing/2014/main" id="{B1A50FC2-9459-463A-F387-3A2C8A21EBA3}"/>
              </a:ext>
            </a:extLst>
          </p:cNvPr>
          <p:cNvSpPr>
            <a:spLocks noGrp="1"/>
          </p:cNvSpPr>
          <p:nvPr>
            <p:ph type="sldNum" sz="quarter" idx="16"/>
          </p:nvPr>
        </p:nvSpPr>
        <p:spPr>
          <a:xfrm>
            <a:off x="11811706" y="6324600"/>
            <a:ext cx="208429" cy="228600"/>
          </a:xfrm>
        </p:spPr>
        <p:txBody>
          <a:bodyPr lIns="0" tIns="0" rIns="0" bIns="0" anchor="ctr" anchorCtr="0">
            <a:noAutofit/>
          </a:bodyPr>
          <a:lstStyle>
            <a:lvl1pPr algn="r">
              <a:defRPr sz="1000">
                <a:solidFill>
                  <a:srgbClr val="474747"/>
                </a:solidFill>
              </a:defRPr>
            </a:lvl1pPr>
          </a:lstStyle>
          <a:p>
            <a:fld id="{D16142A5-CEFE-874B-8101-CFF9315223E2}" type="slidenum">
              <a:rPr lang="en-US" smtClean="0"/>
              <a:pPr/>
              <a:t>‹#›</a:t>
            </a:fld>
            <a:endParaRPr lang="en-US" dirty="0"/>
          </a:p>
        </p:txBody>
      </p:sp>
      <p:sp>
        <p:nvSpPr>
          <p:cNvPr id="3" name="Media Placeholder 2">
            <a:extLst>
              <a:ext uri="{FF2B5EF4-FFF2-40B4-BE49-F238E27FC236}">
                <a16:creationId xmlns:a16="http://schemas.microsoft.com/office/drawing/2014/main" id="{90FF299A-68A1-FB1E-3DD3-9B8EC371086B}"/>
              </a:ext>
            </a:extLst>
          </p:cNvPr>
          <p:cNvSpPr>
            <a:spLocks noGrp="1"/>
          </p:cNvSpPr>
          <p:nvPr>
            <p:ph type="media" sz="quarter" idx="18"/>
          </p:nvPr>
        </p:nvSpPr>
        <p:spPr>
          <a:xfrm>
            <a:off x="2522537" y="1658938"/>
            <a:ext cx="7146925" cy="3905250"/>
          </a:xfrm>
        </p:spPr>
        <p:txBody>
          <a:bodyPr>
            <a:normAutofit/>
          </a:bodyPr>
          <a:lstStyle>
            <a:lvl1pPr>
              <a:defRPr sz="1400"/>
            </a:lvl1pPr>
          </a:lstStyle>
          <a:p>
            <a:r>
              <a:rPr lang="en-US"/>
              <a:t>Click icon to add media</a:t>
            </a:r>
            <a:endParaRPr lang="en-US" dirty="0"/>
          </a:p>
        </p:txBody>
      </p:sp>
      <p:pic>
        <p:nvPicPr>
          <p:cNvPr id="4" name="Graphic 3">
            <a:extLst>
              <a:ext uri="{FF2B5EF4-FFF2-40B4-BE49-F238E27FC236}">
                <a16:creationId xmlns:a16="http://schemas.microsoft.com/office/drawing/2014/main" id="{2ABE4C53-3791-1C5E-D9A2-CF3C1CAC13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59583" y="6324600"/>
            <a:ext cx="560211" cy="228600"/>
          </a:xfrm>
          <a:prstGeom prst="rect">
            <a:avLst/>
          </a:prstGeom>
        </p:spPr>
      </p:pic>
    </p:spTree>
    <p:extLst>
      <p:ext uri="{BB962C8B-B14F-4D97-AF65-F5344CB8AC3E}">
        <p14:creationId xmlns:p14="http://schemas.microsoft.com/office/powerpoint/2010/main" val="3076301179"/>
      </p:ext>
    </p:extLst>
  </p:cSld>
  <p:clrMapOvr>
    <a:masterClrMapping/>
  </p:clrMapOvr>
  <p:extLst>
    <p:ext uri="{DCECCB84-F9BA-43D5-87BE-67443E8EF086}">
      <p15:sldGuideLst xmlns:p15="http://schemas.microsoft.com/office/powerpoint/2012/main">
        <p15:guide id="1" orient="horz" pos="264">
          <p15:clr>
            <a:srgbClr val="FBAE40"/>
          </p15:clr>
        </p15:guide>
        <p15:guide id="2" pos="360">
          <p15:clr>
            <a:srgbClr val="FBAE40"/>
          </p15:clr>
        </p15:guide>
        <p15:guide id="3" pos="7320">
          <p15:clr>
            <a:srgbClr val="FBAE40"/>
          </p15:clr>
        </p15:guide>
        <p15:guide id="4" orient="horz" pos="1056">
          <p15:clr>
            <a:srgbClr val="FBAE40"/>
          </p15:clr>
        </p15:guide>
        <p15:guide id="5" orient="horz" pos="840">
          <p15:clr>
            <a:srgbClr val="FBAE40"/>
          </p15:clr>
        </p15:guide>
        <p15:guide id="6" orient="horz" pos="4128">
          <p15:clr>
            <a:srgbClr val="FBAE40"/>
          </p15:clr>
        </p15:guide>
        <p15:guide id="7" pos="3840">
          <p15:clr>
            <a:srgbClr val="A4A3A4"/>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5" name="Text Placeholder 14">
            <a:extLst>
              <a:ext uri="{FF2B5EF4-FFF2-40B4-BE49-F238E27FC236}">
                <a16:creationId xmlns:a16="http://schemas.microsoft.com/office/drawing/2014/main" id="{6864C8F1-5D58-05BE-80F6-E3904C624ADE}"/>
              </a:ext>
            </a:extLst>
          </p:cNvPr>
          <p:cNvSpPr>
            <a:spLocks noGrp="1"/>
          </p:cNvSpPr>
          <p:nvPr>
            <p:ph type="body" sz="quarter" idx="10" hasCustomPrompt="1"/>
          </p:nvPr>
        </p:nvSpPr>
        <p:spPr>
          <a:xfrm>
            <a:off x="571500" y="1676401"/>
            <a:ext cx="11049000" cy="616225"/>
          </a:xfrm>
        </p:spPr>
        <p:txBody>
          <a:bodyPr lIns="0" tIns="0" rIns="0" bIns="0">
            <a:noAutofit/>
          </a:bodyPr>
          <a:lstStyle>
            <a:lvl1pPr>
              <a:lnSpc>
                <a:spcPct val="100000"/>
              </a:lnSpc>
              <a:defRPr sz="1600"/>
            </a:lvl1pPr>
            <a:lvl2pPr>
              <a:lnSpc>
                <a:spcPct val="100000"/>
              </a:lnSpc>
              <a:defRPr sz="1600"/>
            </a:lvl2pPr>
          </a:lstStyle>
          <a:p>
            <a:pPr lvl="0"/>
            <a:r>
              <a:rPr lang="en-US" dirty="0"/>
              <a:t>Please use the shortcut Ctrl + Alt + V + Unformatted Text (Windows) or Command + Option + Shift + V (Mac) to paste only plain text to match the template’s style.</a:t>
            </a:r>
          </a:p>
        </p:txBody>
      </p:sp>
      <p:sp>
        <p:nvSpPr>
          <p:cNvPr id="12" name="Title 1">
            <a:extLst>
              <a:ext uri="{FF2B5EF4-FFF2-40B4-BE49-F238E27FC236}">
                <a16:creationId xmlns:a16="http://schemas.microsoft.com/office/drawing/2014/main" id="{7DC3096F-36EB-1CE0-5214-7A8BBC7A1FE7}"/>
              </a:ext>
            </a:extLst>
          </p:cNvPr>
          <p:cNvSpPr>
            <a:spLocks noGrp="1"/>
          </p:cNvSpPr>
          <p:nvPr>
            <p:ph type="title" hasCustomPrompt="1"/>
          </p:nvPr>
        </p:nvSpPr>
        <p:spPr>
          <a:xfrm>
            <a:off x="571500" y="419100"/>
            <a:ext cx="11049000" cy="914400"/>
          </a:xfrm>
        </p:spPr>
        <p:txBody>
          <a:bodyPr lIns="0" tIns="0" rIns="0" bIns="0" anchor="t" anchorCtr="0">
            <a:noAutofit/>
          </a:bodyPr>
          <a:lstStyle>
            <a:lvl1pPr>
              <a:lnSpc>
                <a:spcPct val="100000"/>
              </a:lnSpc>
              <a:defRPr sz="2800" b="1">
                <a:solidFill>
                  <a:srgbClr val="333333"/>
                </a:solidFill>
              </a:defRPr>
            </a:lvl1pPr>
          </a:lstStyle>
          <a:p>
            <a:r>
              <a:rPr lang="en-US" dirty="0"/>
              <a:t>Click to edit title</a:t>
            </a:r>
          </a:p>
        </p:txBody>
      </p:sp>
      <p:sp>
        <p:nvSpPr>
          <p:cNvPr id="16" name="Rectangle 15">
            <a:extLst>
              <a:ext uri="{FF2B5EF4-FFF2-40B4-BE49-F238E27FC236}">
                <a16:creationId xmlns:a16="http://schemas.microsoft.com/office/drawing/2014/main" id="{07EAE154-6F91-F45C-C153-9D6A6C0466E8}"/>
              </a:ext>
            </a:extLst>
          </p:cNvPr>
          <p:cNvSpPr/>
          <p:nvPr userDrawn="1"/>
        </p:nvSpPr>
        <p:spPr>
          <a:xfrm>
            <a:off x="11811706" y="6324601"/>
            <a:ext cx="380294" cy="228600"/>
          </a:xfrm>
          <a:prstGeom prst="rect">
            <a:avLst/>
          </a:prstGeom>
          <a:solidFill>
            <a:srgbClr val="E5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0" name="Slide Number Placeholder 11">
            <a:extLst>
              <a:ext uri="{FF2B5EF4-FFF2-40B4-BE49-F238E27FC236}">
                <a16:creationId xmlns:a16="http://schemas.microsoft.com/office/drawing/2014/main" id="{E13C4A9F-3861-C2D7-A0A6-5AE372C53F8A}"/>
              </a:ext>
            </a:extLst>
          </p:cNvPr>
          <p:cNvSpPr>
            <a:spLocks noGrp="1"/>
          </p:cNvSpPr>
          <p:nvPr>
            <p:ph type="sldNum" sz="quarter" idx="16"/>
          </p:nvPr>
        </p:nvSpPr>
        <p:spPr>
          <a:xfrm>
            <a:off x="11815508" y="6324600"/>
            <a:ext cx="208429" cy="228600"/>
          </a:xfrm>
        </p:spPr>
        <p:txBody>
          <a:bodyPr lIns="0" tIns="0" rIns="0" bIns="0" anchor="ctr" anchorCtr="0">
            <a:noAutofit/>
          </a:bodyPr>
          <a:lstStyle>
            <a:lvl1pPr algn="r">
              <a:defRPr sz="1000">
                <a:solidFill>
                  <a:srgbClr val="474747"/>
                </a:solidFill>
              </a:defRPr>
            </a:lvl1pPr>
          </a:lstStyle>
          <a:p>
            <a:fld id="{D16142A5-CEFE-874B-8101-CFF9315223E2}" type="slidenum">
              <a:rPr lang="en-US" smtClean="0"/>
              <a:pPr/>
              <a:t>‹#›</a:t>
            </a:fld>
            <a:endParaRPr lang="en-US" dirty="0"/>
          </a:p>
        </p:txBody>
      </p:sp>
      <p:sp>
        <p:nvSpPr>
          <p:cNvPr id="2" name="Text Placeholder 14">
            <a:extLst>
              <a:ext uri="{FF2B5EF4-FFF2-40B4-BE49-F238E27FC236}">
                <a16:creationId xmlns:a16="http://schemas.microsoft.com/office/drawing/2014/main" id="{73FCD331-5B54-D599-F42E-2ADDBFD72D0B}"/>
              </a:ext>
            </a:extLst>
          </p:cNvPr>
          <p:cNvSpPr>
            <a:spLocks noGrp="1"/>
          </p:cNvSpPr>
          <p:nvPr>
            <p:ph type="body" sz="quarter" idx="13" hasCustomPrompt="1"/>
          </p:nvPr>
        </p:nvSpPr>
        <p:spPr>
          <a:xfrm>
            <a:off x="571500" y="6191567"/>
            <a:ext cx="8343901" cy="361634"/>
          </a:xfrm>
        </p:spPr>
        <p:txBody>
          <a:bodyPr lIns="0" tIns="0" rIns="0" bIns="0" anchor="b" anchorCtr="0">
            <a:noAutofit/>
          </a:bodyPr>
          <a:lstStyle>
            <a:lvl1pPr>
              <a:lnSpc>
                <a:spcPct val="100000"/>
              </a:lnSpc>
              <a:spcBef>
                <a:spcPts val="0"/>
              </a:spcBef>
              <a:spcAft>
                <a:spcPts val="200"/>
              </a:spcAft>
              <a:defRPr sz="1200" b="0">
                <a:solidFill>
                  <a:srgbClr val="333333"/>
                </a:solidFill>
              </a:defRPr>
            </a:lvl1pPr>
            <a:lvl2pPr>
              <a:lnSpc>
                <a:spcPct val="100000"/>
              </a:lnSpc>
              <a:defRPr sz="1600"/>
            </a:lvl2pPr>
          </a:lstStyle>
          <a:p>
            <a:pPr lvl="0"/>
            <a:r>
              <a:rPr lang="en-US" dirty="0"/>
              <a:t>Source:</a:t>
            </a:r>
          </a:p>
        </p:txBody>
      </p:sp>
      <p:pic>
        <p:nvPicPr>
          <p:cNvPr id="3" name="Graphic 2">
            <a:extLst>
              <a:ext uri="{FF2B5EF4-FFF2-40B4-BE49-F238E27FC236}">
                <a16:creationId xmlns:a16="http://schemas.microsoft.com/office/drawing/2014/main" id="{D0699B51-9F75-CD6B-B102-D4F820D6FC3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59583" y="6324600"/>
            <a:ext cx="560211" cy="228600"/>
          </a:xfrm>
          <a:prstGeom prst="rect">
            <a:avLst/>
          </a:prstGeom>
        </p:spPr>
      </p:pic>
    </p:spTree>
    <p:extLst>
      <p:ext uri="{BB962C8B-B14F-4D97-AF65-F5344CB8AC3E}">
        <p14:creationId xmlns:p14="http://schemas.microsoft.com/office/powerpoint/2010/main" val="3214723935"/>
      </p:ext>
    </p:extLst>
  </p:cSld>
  <p:clrMapOvr>
    <a:masterClrMapping/>
  </p:clrMapOvr>
  <p:extLst>
    <p:ext uri="{DCECCB84-F9BA-43D5-87BE-67443E8EF086}">
      <p15:sldGuideLst xmlns:p15="http://schemas.microsoft.com/office/powerpoint/2012/main">
        <p15:guide id="1" orient="horz" pos="264">
          <p15:clr>
            <a:srgbClr val="FBAE40"/>
          </p15:clr>
        </p15:guide>
        <p15:guide id="2" pos="360">
          <p15:clr>
            <a:srgbClr val="FBAE40"/>
          </p15:clr>
        </p15:guide>
        <p15:guide id="3" pos="7320">
          <p15:clr>
            <a:srgbClr val="FBAE40"/>
          </p15:clr>
        </p15:guide>
        <p15:guide id="4" orient="horz" pos="1056">
          <p15:clr>
            <a:srgbClr val="FBAE40"/>
          </p15:clr>
        </p15:guide>
        <p15:guide id="5" orient="horz" pos="840">
          <p15:clr>
            <a:srgbClr val="FBAE40"/>
          </p15:clr>
        </p15:guide>
        <p15:guide id="6" orient="horz" pos="4128">
          <p15:clr>
            <a:srgbClr val="FBAE40"/>
          </p15:clr>
        </p15:guide>
        <p15:guide id="7" pos="3840">
          <p15:clr>
            <a:srgbClr val="A4A3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F2704B7-3813-3C73-DF9F-5DDACB88982D}"/>
              </a:ext>
            </a:extLst>
          </p:cNvPr>
          <p:cNvPicPr>
            <a:picLocks noChangeAspect="1"/>
          </p:cNvPicPr>
          <p:nvPr userDrawn="1"/>
        </p:nvPicPr>
        <p:blipFill>
          <a:blip r:embed="rId2"/>
          <a:srcRect/>
          <a:stretch/>
        </p:blipFill>
        <p:spPr>
          <a:xfrm>
            <a:off x="10854297" y="5857678"/>
            <a:ext cx="629412" cy="256032"/>
          </a:xfrm>
          <a:prstGeom prst="rect">
            <a:avLst/>
          </a:prstGeom>
        </p:spPr>
      </p:pic>
      <p:sp>
        <p:nvSpPr>
          <p:cNvPr id="10" name="TextBox 9">
            <a:extLst>
              <a:ext uri="{FF2B5EF4-FFF2-40B4-BE49-F238E27FC236}">
                <a16:creationId xmlns:a16="http://schemas.microsoft.com/office/drawing/2014/main" id="{769F5010-1BD6-16FC-99E2-492CC0A35117}"/>
              </a:ext>
            </a:extLst>
          </p:cNvPr>
          <p:cNvSpPr txBox="1"/>
          <p:nvPr userDrawn="1"/>
        </p:nvSpPr>
        <p:spPr>
          <a:xfrm>
            <a:off x="6996224" y="6198453"/>
            <a:ext cx="4547398" cy="184939"/>
          </a:xfrm>
          <a:prstGeom prst="rect">
            <a:avLst/>
          </a:prstGeom>
          <a:noFill/>
        </p:spPr>
        <p:txBody>
          <a:bodyPr wrap="square" lIns="0" tIns="0" rIns="0" bIns="0" rtlCol="0">
            <a:noAutofit/>
          </a:bodyPr>
          <a:lstStyle/>
          <a:p>
            <a:pPr algn="r" fontAlgn="base"/>
            <a:r>
              <a:rPr lang="en-US" sz="1125" b="0" i="0" dirty="0">
                <a:solidFill>
                  <a:schemeClr val="bg1"/>
                </a:solidFill>
                <a:effectLst/>
                <a:latin typeface="Arial" panose="020B0604020202020204" pitchFamily="34" charset="0"/>
                <a:cs typeface="Arial" panose="020B0604020202020204" pitchFamily="34" charset="0"/>
              </a:rPr>
              <a:t>The independent source for health policy research, polling, and news.</a:t>
            </a:r>
          </a:p>
        </p:txBody>
      </p:sp>
      <p:sp>
        <p:nvSpPr>
          <p:cNvPr id="13" name="TextBox 12">
            <a:extLst>
              <a:ext uri="{FF2B5EF4-FFF2-40B4-BE49-F238E27FC236}">
                <a16:creationId xmlns:a16="http://schemas.microsoft.com/office/drawing/2014/main" id="{E8E7008F-33BF-5E3D-6B89-E232FCB782B3}"/>
              </a:ext>
            </a:extLst>
          </p:cNvPr>
          <p:cNvSpPr txBox="1"/>
          <p:nvPr userDrawn="1"/>
        </p:nvSpPr>
        <p:spPr>
          <a:xfrm>
            <a:off x="809736" y="6198453"/>
            <a:ext cx="4547398" cy="184939"/>
          </a:xfrm>
          <a:prstGeom prst="rect">
            <a:avLst/>
          </a:prstGeom>
          <a:noFill/>
        </p:spPr>
        <p:txBody>
          <a:bodyPr wrap="square" lIns="0" tIns="0" rIns="0" bIns="0" rtlCol="0">
            <a:noAutofit/>
          </a:bodyPr>
          <a:lstStyle/>
          <a:p>
            <a:pPr algn="l" fontAlgn="base"/>
            <a:r>
              <a:rPr lang="en-US" sz="1125" b="0" i="0" dirty="0">
                <a:solidFill>
                  <a:schemeClr val="bg1"/>
                </a:solidFill>
                <a:effectLst/>
                <a:latin typeface="Arial" panose="020B0604020202020204" pitchFamily="34" charset="0"/>
                <a:cs typeface="Arial" panose="020B0604020202020204" pitchFamily="34" charset="0"/>
              </a:rPr>
              <a:t>KFF.org</a:t>
            </a:r>
          </a:p>
        </p:txBody>
      </p:sp>
      <p:pic>
        <p:nvPicPr>
          <p:cNvPr id="14" name="Graphic 13">
            <a:extLst>
              <a:ext uri="{FF2B5EF4-FFF2-40B4-BE49-F238E27FC236}">
                <a16:creationId xmlns:a16="http://schemas.microsoft.com/office/drawing/2014/main" id="{1920DE08-E836-82C6-50B6-01BFE9B765D2}"/>
              </a:ext>
            </a:extLst>
          </p:cNvPr>
          <p:cNvPicPr>
            <a:picLocks/>
          </p:cNvPicPr>
          <p:nvPr userDrawn="1"/>
        </p:nvPicPr>
        <p:blipFill>
          <a:blip r:embed="rId3">
            <a:extLst>
              <a:ext uri="{96DAC541-7B7A-43D3-8B79-37D633B846F1}">
                <asvg:svgBlip xmlns:asvg="http://schemas.microsoft.com/office/drawing/2016/SVG/main" r:embed="rId4"/>
              </a:ext>
            </a:extLst>
          </a:blip>
          <a:srcRect t="9091" b="9091"/>
          <a:stretch/>
        </p:blipFill>
        <p:spPr>
          <a:xfrm>
            <a:off x="0" y="6641469"/>
            <a:ext cx="12192000" cy="228600"/>
          </a:xfrm>
          <a:prstGeom prst="rect">
            <a:avLst/>
          </a:prstGeom>
        </p:spPr>
      </p:pic>
    </p:spTree>
    <p:extLst>
      <p:ext uri="{BB962C8B-B14F-4D97-AF65-F5344CB8AC3E}">
        <p14:creationId xmlns:p14="http://schemas.microsoft.com/office/powerpoint/2010/main" val="1685530968"/>
      </p:ext>
    </p:extLst>
  </p:cSld>
  <p:clrMapOvr>
    <a:masterClrMapping/>
  </p:clrMapOvr>
  <p:extLst>
    <p:ext uri="{DCECCB84-F9BA-43D5-87BE-67443E8EF086}">
      <p15:sldGuideLst xmlns:p15="http://schemas.microsoft.com/office/powerpoint/2012/main">
        <p15:guide id="1" orient="horz" pos="396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 Column_Text">
    <p:spTree>
      <p:nvGrpSpPr>
        <p:cNvPr id="1" name=""/>
        <p:cNvGrpSpPr/>
        <p:nvPr/>
      </p:nvGrpSpPr>
      <p:grpSpPr>
        <a:xfrm>
          <a:off x="0" y="0"/>
          <a:ext cx="0" cy="0"/>
          <a:chOff x="0" y="0"/>
          <a:chExt cx="0" cy="0"/>
        </a:xfrm>
      </p:grpSpPr>
      <p:sp>
        <p:nvSpPr>
          <p:cNvPr id="5" name="Text Placeholder 14">
            <a:extLst>
              <a:ext uri="{FF2B5EF4-FFF2-40B4-BE49-F238E27FC236}">
                <a16:creationId xmlns:a16="http://schemas.microsoft.com/office/drawing/2014/main" id="{6864C8F1-5D58-05BE-80F6-E3904C624ADE}"/>
              </a:ext>
            </a:extLst>
          </p:cNvPr>
          <p:cNvSpPr>
            <a:spLocks noGrp="1"/>
          </p:cNvSpPr>
          <p:nvPr>
            <p:ph type="body" sz="quarter" idx="10" hasCustomPrompt="1"/>
          </p:nvPr>
        </p:nvSpPr>
        <p:spPr>
          <a:xfrm>
            <a:off x="571500" y="1676401"/>
            <a:ext cx="11049000" cy="4307304"/>
          </a:xfrm>
        </p:spPr>
        <p:txBody>
          <a:bodyPr lIns="0" tIns="0" rIns="0" bIns="0">
            <a:noAutofit/>
          </a:bodyPr>
          <a:lstStyle>
            <a:lvl1pPr>
              <a:lnSpc>
                <a:spcPct val="100000"/>
              </a:lnSpc>
              <a:defRPr sz="1600">
                <a:solidFill>
                  <a:srgbClr val="333333"/>
                </a:solidFill>
              </a:defRPr>
            </a:lvl1pPr>
            <a:lvl2pPr>
              <a:lnSpc>
                <a:spcPct val="100000"/>
              </a:lnSpc>
              <a:defRPr sz="1600"/>
            </a:lvl2pPr>
          </a:lstStyle>
          <a:p>
            <a:pPr lvl="0"/>
            <a:r>
              <a:rPr lang="en-US" dirty="0"/>
              <a:t>Please use the shortcut Ctrl + Alt + V + Unformatted Text (on PC) or Command + Option + Shift + V (on Mac) to paste only plain text to match the template’s style.</a:t>
            </a:r>
          </a:p>
        </p:txBody>
      </p:sp>
      <p:sp>
        <p:nvSpPr>
          <p:cNvPr id="12" name="Title 1">
            <a:extLst>
              <a:ext uri="{FF2B5EF4-FFF2-40B4-BE49-F238E27FC236}">
                <a16:creationId xmlns:a16="http://schemas.microsoft.com/office/drawing/2014/main" id="{7DC3096F-36EB-1CE0-5214-7A8BBC7A1FE7}"/>
              </a:ext>
            </a:extLst>
          </p:cNvPr>
          <p:cNvSpPr>
            <a:spLocks noGrp="1"/>
          </p:cNvSpPr>
          <p:nvPr>
            <p:ph type="title" hasCustomPrompt="1"/>
          </p:nvPr>
        </p:nvSpPr>
        <p:spPr>
          <a:xfrm>
            <a:off x="571500" y="419100"/>
            <a:ext cx="11049000" cy="914400"/>
          </a:xfrm>
        </p:spPr>
        <p:txBody>
          <a:bodyPr lIns="0" tIns="0" rIns="0" bIns="0" anchor="t" anchorCtr="0">
            <a:noAutofit/>
          </a:bodyPr>
          <a:lstStyle>
            <a:lvl1pPr>
              <a:lnSpc>
                <a:spcPct val="100000"/>
              </a:lnSpc>
              <a:defRPr sz="3000" b="1">
                <a:solidFill>
                  <a:srgbClr val="333333"/>
                </a:solidFill>
              </a:defRPr>
            </a:lvl1pPr>
          </a:lstStyle>
          <a:p>
            <a:r>
              <a:rPr lang="en-US" dirty="0"/>
              <a:t>Click to edit title</a:t>
            </a:r>
          </a:p>
        </p:txBody>
      </p:sp>
      <p:sp>
        <p:nvSpPr>
          <p:cNvPr id="16" name="Rectangle 15">
            <a:extLst>
              <a:ext uri="{FF2B5EF4-FFF2-40B4-BE49-F238E27FC236}">
                <a16:creationId xmlns:a16="http://schemas.microsoft.com/office/drawing/2014/main" id="{07EAE154-6F91-F45C-C153-9D6A6C0466E8}"/>
              </a:ext>
            </a:extLst>
          </p:cNvPr>
          <p:cNvSpPr/>
          <p:nvPr userDrawn="1"/>
        </p:nvSpPr>
        <p:spPr>
          <a:xfrm>
            <a:off x="11811706" y="6324601"/>
            <a:ext cx="380294" cy="228600"/>
          </a:xfrm>
          <a:prstGeom prst="rect">
            <a:avLst/>
          </a:prstGeom>
          <a:solidFill>
            <a:srgbClr val="E5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0" name="Slide Number Placeholder 11">
            <a:extLst>
              <a:ext uri="{FF2B5EF4-FFF2-40B4-BE49-F238E27FC236}">
                <a16:creationId xmlns:a16="http://schemas.microsoft.com/office/drawing/2014/main" id="{E13C4A9F-3861-C2D7-A0A6-5AE372C53F8A}"/>
              </a:ext>
            </a:extLst>
          </p:cNvPr>
          <p:cNvSpPr>
            <a:spLocks noGrp="1"/>
          </p:cNvSpPr>
          <p:nvPr>
            <p:ph type="sldNum" sz="quarter" idx="16"/>
          </p:nvPr>
        </p:nvSpPr>
        <p:spPr>
          <a:xfrm>
            <a:off x="11815508" y="6324600"/>
            <a:ext cx="208429" cy="228600"/>
          </a:xfrm>
        </p:spPr>
        <p:txBody>
          <a:bodyPr lIns="0" tIns="0" rIns="0" bIns="0" anchor="ctr" anchorCtr="0">
            <a:noAutofit/>
          </a:bodyPr>
          <a:lstStyle>
            <a:lvl1pPr algn="r">
              <a:defRPr sz="1000">
                <a:solidFill>
                  <a:srgbClr val="474747"/>
                </a:solidFill>
              </a:defRPr>
            </a:lvl1pPr>
          </a:lstStyle>
          <a:p>
            <a:fld id="{D16142A5-CEFE-874B-8101-CFF9315223E2}" type="slidenum">
              <a:rPr lang="en-US" smtClean="0"/>
              <a:pPr/>
              <a:t>‹#›</a:t>
            </a:fld>
            <a:endParaRPr lang="en-US" dirty="0"/>
          </a:p>
        </p:txBody>
      </p:sp>
      <p:pic>
        <p:nvPicPr>
          <p:cNvPr id="6" name="Graphic 5">
            <a:extLst>
              <a:ext uri="{FF2B5EF4-FFF2-40B4-BE49-F238E27FC236}">
                <a16:creationId xmlns:a16="http://schemas.microsoft.com/office/drawing/2014/main" id="{9C8CD11C-AF07-D5F9-0C99-B960C2484B0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59583" y="6324600"/>
            <a:ext cx="560211" cy="228600"/>
          </a:xfrm>
          <a:prstGeom prst="rect">
            <a:avLst/>
          </a:prstGeom>
        </p:spPr>
      </p:pic>
    </p:spTree>
    <p:extLst>
      <p:ext uri="{BB962C8B-B14F-4D97-AF65-F5344CB8AC3E}">
        <p14:creationId xmlns:p14="http://schemas.microsoft.com/office/powerpoint/2010/main" val="2036181406"/>
      </p:ext>
    </p:extLst>
  </p:cSld>
  <p:clrMapOvr>
    <a:masterClrMapping/>
  </p:clrMapOvr>
  <p:extLst>
    <p:ext uri="{DCECCB84-F9BA-43D5-87BE-67443E8EF086}">
      <p15:sldGuideLst xmlns:p15="http://schemas.microsoft.com/office/powerpoint/2012/main">
        <p15:guide id="1" orient="horz" pos="264">
          <p15:clr>
            <a:srgbClr val="FBAE40"/>
          </p15:clr>
        </p15:guide>
        <p15:guide id="2" pos="360">
          <p15:clr>
            <a:srgbClr val="FBAE40"/>
          </p15:clr>
        </p15:guide>
        <p15:guide id="3" pos="7320">
          <p15:clr>
            <a:srgbClr val="FBAE40"/>
          </p15:clr>
        </p15:guide>
        <p15:guide id="4" orient="horz" pos="1056">
          <p15:clr>
            <a:srgbClr val="FBAE40"/>
          </p15:clr>
        </p15:guide>
        <p15:guide id="5" orient="horz" pos="840">
          <p15:clr>
            <a:srgbClr val="FBAE40"/>
          </p15:clr>
        </p15:guide>
        <p15:guide id="6" orient="horz" pos="4128">
          <p15:clr>
            <a:srgbClr val="FBAE40"/>
          </p15:clr>
        </p15:guide>
        <p15:guide id="7" pos="3840">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de Bar_Brand Blue">
    <p:spTree>
      <p:nvGrpSpPr>
        <p:cNvPr id="1" name=""/>
        <p:cNvGrpSpPr/>
        <p:nvPr/>
      </p:nvGrpSpPr>
      <p:grpSpPr>
        <a:xfrm>
          <a:off x="0" y="0"/>
          <a:ext cx="0" cy="0"/>
          <a:chOff x="0" y="0"/>
          <a:chExt cx="0" cy="0"/>
        </a:xfrm>
      </p:grpSpPr>
      <p:sp>
        <p:nvSpPr>
          <p:cNvPr id="5" name="Text Placeholder 14">
            <a:extLst>
              <a:ext uri="{FF2B5EF4-FFF2-40B4-BE49-F238E27FC236}">
                <a16:creationId xmlns:a16="http://schemas.microsoft.com/office/drawing/2014/main" id="{6864C8F1-5D58-05BE-80F6-E3904C624ADE}"/>
              </a:ext>
            </a:extLst>
          </p:cNvPr>
          <p:cNvSpPr>
            <a:spLocks noGrp="1"/>
          </p:cNvSpPr>
          <p:nvPr>
            <p:ph type="body" sz="quarter" idx="10" hasCustomPrompt="1"/>
          </p:nvPr>
        </p:nvSpPr>
        <p:spPr>
          <a:xfrm>
            <a:off x="4229100" y="742950"/>
            <a:ext cx="7391400" cy="5240755"/>
          </a:xfrm>
        </p:spPr>
        <p:txBody>
          <a:bodyPr lIns="0" tIns="0" rIns="0" bIns="0">
            <a:noAutofit/>
          </a:bodyPr>
          <a:lstStyle>
            <a:lvl1pPr>
              <a:lnSpc>
                <a:spcPct val="100000"/>
              </a:lnSpc>
              <a:defRPr sz="1600">
                <a:solidFill>
                  <a:srgbClr val="333333"/>
                </a:solidFill>
              </a:defRPr>
            </a:lvl1pPr>
            <a:lvl2pPr>
              <a:lnSpc>
                <a:spcPct val="100000"/>
              </a:lnSpc>
              <a:defRPr sz="1600"/>
            </a:lvl2pPr>
          </a:lstStyle>
          <a:p>
            <a:pPr lvl="0"/>
            <a:r>
              <a:rPr lang="en-US" dirty="0"/>
              <a:t>Click to edit text</a:t>
            </a:r>
          </a:p>
        </p:txBody>
      </p:sp>
      <p:sp>
        <p:nvSpPr>
          <p:cNvPr id="2" name="Rectangle 1">
            <a:extLst>
              <a:ext uri="{FF2B5EF4-FFF2-40B4-BE49-F238E27FC236}">
                <a16:creationId xmlns:a16="http://schemas.microsoft.com/office/drawing/2014/main" id="{E21735FE-1BFB-80F5-9642-183838ABFDF1}"/>
              </a:ext>
            </a:extLst>
          </p:cNvPr>
          <p:cNvSpPr/>
          <p:nvPr userDrawn="1"/>
        </p:nvSpPr>
        <p:spPr>
          <a:xfrm>
            <a:off x="0" y="0"/>
            <a:ext cx="36576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7DC3096F-36EB-1CE0-5214-7A8BBC7A1FE7}"/>
              </a:ext>
            </a:extLst>
          </p:cNvPr>
          <p:cNvSpPr>
            <a:spLocks noGrp="1"/>
          </p:cNvSpPr>
          <p:nvPr>
            <p:ph type="title" hasCustomPrompt="1"/>
          </p:nvPr>
        </p:nvSpPr>
        <p:spPr>
          <a:xfrm>
            <a:off x="571500" y="2064544"/>
            <a:ext cx="2706510" cy="914400"/>
          </a:xfrm>
        </p:spPr>
        <p:txBody>
          <a:bodyPr lIns="0" tIns="0" rIns="0" bIns="0" anchor="b" anchorCtr="0">
            <a:noAutofit/>
          </a:bodyPr>
          <a:lstStyle>
            <a:lvl1pPr>
              <a:lnSpc>
                <a:spcPct val="100000"/>
              </a:lnSpc>
              <a:defRPr sz="2800" b="1">
                <a:solidFill>
                  <a:schemeClr val="bg1"/>
                </a:solidFill>
              </a:defRPr>
            </a:lvl1pPr>
          </a:lstStyle>
          <a:p>
            <a:r>
              <a:rPr lang="en-US" dirty="0"/>
              <a:t>Click to </a:t>
            </a:r>
            <a:br>
              <a:rPr lang="en-US" dirty="0"/>
            </a:br>
            <a:r>
              <a:rPr lang="en-US" dirty="0"/>
              <a:t>edit title</a:t>
            </a:r>
          </a:p>
        </p:txBody>
      </p:sp>
      <p:sp>
        <p:nvSpPr>
          <p:cNvPr id="3" name="Text Placeholder 14">
            <a:extLst>
              <a:ext uri="{FF2B5EF4-FFF2-40B4-BE49-F238E27FC236}">
                <a16:creationId xmlns:a16="http://schemas.microsoft.com/office/drawing/2014/main" id="{C68F04D9-1652-911A-94D3-C83AF4292F1F}"/>
              </a:ext>
            </a:extLst>
          </p:cNvPr>
          <p:cNvSpPr>
            <a:spLocks noGrp="1"/>
          </p:cNvSpPr>
          <p:nvPr>
            <p:ph type="body" sz="quarter" idx="17" hasCustomPrompt="1"/>
          </p:nvPr>
        </p:nvSpPr>
        <p:spPr>
          <a:xfrm>
            <a:off x="571500" y="3321839"/>
            <a:ext cx="2706510" cy="1471617"/>
          </a:xfrm>
        </p:spPr>
        <p:txBody>
          <a:bodyPr lIns="0" tIns="0" rIns="0" bIns="0">
            <a:noAutofit/>
          </a:bodyPr>
          <a:lstStyle>
            <a:lvl1pPr>
              <a:lnSpc>
                <a:spcPct val="100000"/>
              </a:lnSpc>
              <a:defRPr sz="1600">
                <a:solidFill>
                  <a:schemeClr val="bg1"/>
                </a:solidFill>
              </a:defRPr>
            </a:lvl1pPr>
            <a:lvl2pPr>
              <a:lnSpc>
                <a:spcPct val="100000"/>
              </a:lnSpc>
              <a:defRPr sz="1600"/>
            </a:lvl2pPr>
          </a:lstStyle>
          <a:p>
            <a:pPr lvl="0"/>
            <a:r>
              <a:rPr lang="en-US" dirty="0"/>
              <a:t>Please use the shortcut Ctrl + Alt + V + Unformatted Text (Windows) or Command + Option + Shift + V (Mac) to paste only plain text to match the template’s style.</a:t>
            </a:r>
          </a:p>
        </p:txBody>
      </p:sp>
      <p:pic>
        <p:nvPicPr>
          <p:cNvPr id="4" name="Picture 3" descr="A blue and black logo&#10;&#10;Description automatically generated">
            <a:extLst>
              <a:ext uri="{FF2B5EF4-FFF2-40B4-BE49-F238E27FC236}">
                <a16:creationId xmlns:a16="http://schemas.microsoft.com/office/drawing/2014/main" id="{C1E8DF7D-81F4-7018-2B2F-5ADD5FA93515}"/>
              </a:ext>
            </a:extLst>
          </p:cNvPr>
          <p:cNvPicPr>
            <a:picLocks noChangeAspect="1"/>
          </p:cNvPicPr>
          <p:nvPr userDrawn="1"/>
        </p:nvPicPr>
        <p:blipFill>
          <a:blip r:embed="rId2"/>
          <a:stretch>
            <a:fillRect/>
          </a:stretch>
        </p:blipFill>
        <p:spPr>
          <a:xfrm>
            <a:off x="11059583" y="6324600"/>
            <a:ext cx="560917" cy="228600"/>
          </a:xfrm>
          <a:prstGeom prst="rect">
            <a:avLst/>
          </a:prstGeom>
        </p:spPr>
      </p:pic>
    </p:spTree>
    <p:extLst>
      <p:ext uri="{BB962C8B-B14F-4D97-AF65-F5344CB8AC3E}">
        <p14:creationId xmlns:p14="http://schemas.microsoft.com/office/powerpoint/2010/main" val="2625895289"/>
      </p:ext>
    </p:extLst>
  </p:cSld>
  <p:clrMapOvr>
    <a:masterClrMapping/>
  </p:clrMapOvr>
  <p:extLst>
    <p:ext uri="{DCECCB84-F9BA-43D5-87BE-67443E8EF086}">
      <p15:sldGuideLst xmlns:p15="http://schemas.microsoft.com/office/powerpoint/2012/main">
        <p15:guide id="1" orient="horz" pos="264" userDrawn="1">
          <p15:clr>
            <a:srgbClr val="FBAE40"/>
          </p15:clr>
        </p15:guide>
        <p15:guide id="2" pos="360" userDrawn="1">
          <p15:clr>
            <a:srgbClr val="FBAE40"/>
          </p15:clr>
        </p15:guide>
        <p15:guide id="3" pos="7320" userDrawn="1">
          <p15:clr>
            <a:srgbClr val="FBAE40"/>
          </p15:clr>
        </p15:guide>
        <p15:guide id="4" orient="horz" pos="1056" userDrawn="1">
          <p15:clr>
            <a:srgbClr val="FBAE40"/>
          </p15:clr>
        </p15:guide>
        <p15:guide id="5" orient="horz" pos="840" userDrawn="1">
          <p15:clr>
            <a:srgbClr val="FBAE40"/>
          </p15:clr>
        </p15:guide>
        <p15:guide id="6" orient="horz" pos="4128" userDrawn="1">
          <p15:clr>
            <a:srgbClr val="FBAE40"/>
          </p15:clr>
        </p15:guide>
        <p15:guide id="7" pos="3840" userDrawn="1">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only_one column">
    <p:spTree>
      <p:nvGrpSpPr>
        <p:cNvPr id="1" name=""/>
        <p:cNvGrpSpPr/>
        <p:nvPr/>
      </p:nvGrpSpPr>
      <p:grpSpPr>
        <a:xfrm>
          <a:off x="0" y="0"/>
          <a:ext cx="0" cy="0"/>
          <a:chOff x="0" y="0"/>
          <a:chExt cx="0" cy="0"/>
        </a:xfrm>
      </p:grpSpPr>
      <p:sp>
        <p:nvSpPr>
          <p:cNvPr id="5" name="Text Placeholder 14">
            <a:extLst>
              <a:ext uri="{FF2B5EF4-FFF2-40B4-BE49-F238E27FC236}">
                <a16:creationId xmlns:a16="http://schemas.microsoft.com/office/drawing/2014/main" id="{6864C8F1-5D58-05BE-80F6-E3904C624ADE}"/>
              </a:ext>
            </a:extLst>
          </p:cNvPr>
          <p:cNvSpPr>
            <a:spLocks noGrp="1"/>
          </p:cNvSpPr>
          <p:nvPr>
            <p:ph type="body" sz="quarter" idx="10" hasCustomPrompt="1"/>
          </p:nvPr>
        </p:nvSpPr>
        <p:spPr>
          <a:xfrm>
            <a:off x="571500" y="1676401"/>
            <a:ext cx="11049000" cy="4307304"/>
          </a:xfrm>
        </p:spPr>
        <p:txBody>
          <a:bodyPr lIns="0" tIns="0" rIns="0" bIns="0">
            <a:noAutofit/>
          </a:bodyPr>
          <a:lstStyle>
            <a:lvl1pPr>
              <a:lnSpc>
                <a:spcPct val="100000"/>
              </a:lnSpc>
              <a:defRPr sz="1600">
                <a:solidFill>
                  <a:srgbClr val="333333"/>
                </a:solidFill>
              </a:defRPr>
            </a:lvl1pPr>
            <a:lvl2pPr>
              <a:lnSpc>
                <a:spcPct val="100000"/>
              </a:lnSpc>
              <a:defRPr sz="1600"/>
            </a:lvl2pPr>
          </a:lstStyle>
          <a:p>
            <a:pPr lvl="0"/>
            <a:r>
              <a:rPr lang="en-US" dirty="0"/>
              <a:t>Please use the shortcut Ctrl + Alt + V + Unformatted Text (Windows) or Command + Option + Shift + V (Mac) to paste only plain text to match the template’s style.</a:t>
            </a:r>
          </a:p>
        </p:txBody>
      </p:sp>
      <p:sp>
        <p:nvSpPr>
          <p:cNvPr id="12" name="Title 1">
            <a:extLst>
              <a:ext uri="{FF2B5EF4-FFF2-40B4-BE49-F238E27FC236}">
                <a16:creationId xmlns:a16="http://schemas.microsoft.com/office/drawing/2014/main" id="{7DC3096F-36EB-1CE0-5214-7A8BBC7A1FE7}"/>
              </a:ext>
            </a:extLst>
          </p:cNvPr>
          <p:cNvSpPr>
            <a:spLocks noGrp="1"/>
          </p:cNvSpPr>
          <p:nvPr>
            <p:ph type="title" hasCustomPrompt="1"/>
          </p:nvPr>
        </p:nvSpPr>
        <p:spPr>
          <a:xfrm>
            <a:off x="571500" y="419100"/>
            <a:ext cx="11049000" cy="914400"/>
          </a:xfrm>
        </p:spPr>
        <p:txBody>
          <a:bodyPr lIns="0" tIns="0" rIns="0" bIns="0" anchor="t" anchorCtr="0">
            <a:noAutofit/>
          </a:bodyPr>
          <a:lstStyle>
            <a:lvl1pPr>
              <a:lnSpc>
                <a:spcPct val="100000"/>
              </a:lnSpc>
              <a:defRPr sz="2800" b="1">
                <a:solidFill>
                  <a:srgbClr val="333333"/>
                </a:solidFill>
              </a:defRPr>
            </a:lvl1pPr>
          </a:lstStyle>
          <a:p>
            <a:r>
              <a:rPr lang="en-US" dirty="0"/>
              <a:t>Click to edit title</a:t>
            </a:r>
          </a:p>
        </p:txBody>
      </p:sp>
      <p:pic>
        <p:nvPicPr>
          <p:cNvPr id="2" name="Picture 1" descr="A blue and black logo&#10;&#10;Description automatically generated">
            <a:extLst>
              <a:ext uri="{FF2B5EF4-FFF2-40B4-BE49-F238E27FC236}">
                <a16:creationId xmlns:a16="http://schemas.microsoft.com/office/drawing/2014/main" id="{1E227DF8-3E36-E811-FC5B-BE6EE28D4C9A}"/>
              </a:ext>
            </a:extLst>
          </p:cNvPr>
          <p:cNvPicPr>
            <a:picLocks noChangeAspect="1"/>
          </p:cNvPicPr>
          <p:nvPr userDrawn="1"/>
        </p:nvPicPr>
        <p:blipFill>
          <a:blip r:embed="rId2"/>
          <a:stretch>
            <a:fillRect/>
          </a:stretch>
        </p:blipFill>
        <p:spPr>
          <a:xfrm>
            <a:off x="11059583" y="6324600"/>
            <a:ext cx="560917" cy="228600"/>
          </a:xfrm>
          <a:prstGeom prst="rect">
            <a:avLst/>
          </a:prstGeom>
        </p:spPr>
      </p:pic>
    </p:spTree>
    <p:extLst>
      <p:ext uri="{BB962C8B-B14F-4D97-AF65-F5344CB8AC3E}">
        <p14:creationId xmlns:p14="http://schemas.microsoft.com/office/powerpoint/2010/main" val="507347413"/>
      </p:ext>
    </p:extLst>
  </p:cSld>
  <p:clrMapOvr>
    <a:masterClrMapping/>
  </p:clrMapOvr>
  <p:extLst>
    <p:ext uri="{DCECCB84-F9BA-43D5-87BE-67443E8EF086}">
      <p15:sldGuideLst xmlns:p15="http://schemas.microsoft.com/office/powerpoint/2012/main">
        <p15:guide id="1" orient="horz" pos="264" userDrawn="1">
          <p15:clr>
            <a:srgbClr val="FBAE40"/>
          </p15:clr>
        </p15:guide>
        <p15:guide id="2" pos="360" userDrawn="1">
          <p15:clr>
            <a:srgbClr val="FBAE40"/>
          </p15:clr>
        </p15:guide>
        <p15:guide id="3" pos="7320" userDrawn="1">
          <p15:clr>
            <a:srgbClr val="FBAE40"/>
          </p15:clr>
        </p15:guide>
        <p15:guide id="4" orient="horz" pos="1056" userDrawn="1">
          <p15:clr>
            <a:srgbClr val="FBAE40"/>
          </p15:clr>
        </p15:guide>
        <p15:guide id="5" orient="horz" pos="840" userDrawn="1">
          <p15:clr>
            <a:srgbClr val="FBAE40"/>
          </p15:clr>
        </p15:guide>
        <p15:guide id="6" orient="horz" pos="4128" userDrawn="1">
          <p15:clr>
            <a:srgbClr val="FBAE40"/>
          </p15:clr>
        </p15:guide>
        <p15:guide id="7" pos="3840"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nly_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6BAA0-CD18-96F5-514B-1E4DAAB63016}"/>
              </a:ext>
            </a:extLst>
          </p:cNvPr>
          <p:cNvSpPr>
            <a:spLocks noGrp="1"/>
          </p:cNvSpPr>
          <p:nvPr>
            <p:ph type="title" hasCustomPrompt="1"/>
          </p:nvPr>
        </p:nvSpPr>
        <p:spPr>
          <a:xfrm>
            <a:off x="571500" y="419100"/>
            <a:ext cx="11049000" cy="914400"/>
          </a:xfrm>
        </p:spPr>
        <p:txBody>
          <a:bodyPr lIns="0" tIns="0" rIns="0" bIns="0" anchor="t" anchorCtr="0">
            <a:noAutofit/>
          </a:bodyPr>
          <a:lstStyle>
            <a:lvl1pPr>
              <a:lnSpc>
                <a:spcPct val="100000"/>
              </a:lnSpc>
              <a:defRPr sz="2800" b="1">
                <a:solidFill>
                  <a:srgbClr val="333333"/>
                </a:solidFill>
              </a:defRPr>
            </a:lvl1pPr>
          </a:lstStyle>
          <a:p>
            <a:r>
              <a:rPr lang="en-US" dirty="0"/>
              <a:t>Click to edit title</a:t>
            </a:r>
          </a:p>
        </p:txBody>
      </p:sp>
      <p:sp>
        <p:nvSpPr>
          <p:cNvPr id="15" name="Text Placeholder 14">
            <a:extLst>
              <a:ext uri="{FF2B5EF4-FFF2-40B4-BE49-F238E27FC236}">
                <a16:creationId xmlns:a16="http://schemas.microsoft.com/office/drawing/2014/main" id="{F72F273B-D354-8E7F-262A-F3A7D09131A1}"/>
              </a:ext>
            </a:extLst>
          </p:cNvPr>
          <p:cNvSpPr>
            <a:spLocks noGrp="1"/>
          </p:cNvSpPr>
          <p:nvPr>
            <p:ph type="body" sz="quarter" idx="10" hasCustomPrompt="1"/>
          </p:nvPr>
        </p:nvSpPr>
        <p:spPr>
          <a:xfrm>
            <a:off x="571500" y="1676400"/>
            <a:ext cx="5015850" cy="4307303"/>
          </a:xfrm>
        </p:spPr>
        <p:txBody>
          <a:bodyPr lIns="0" tIns="0" rIns="0" bIns="0">
            <a:noAutofit/>
          </a:bodyPr>
          <a:lstStyle>
            <a:lvl1pPr>
              <a:lnSpc>
                <a:spcPct val="100000"/>
              </a:lnSpc>
              <a:defRPr sz="1600"/>
            </a:lvl1pPr>
            <a:lvl2pPr>
              <a:lnSpc>
                <a:spcPct val="100000"/>
              </a:lnSpc>
              <a:defRPr sz="1600"/>
            </a:lvl2pPr>
          </a:lstStyle>
          <a:p>
            <a:pPr lvl="0"/>
            <a:r>
              <a:rPr lang="en-US" dirty="0"/>
              <a:t>Please use the shortcut Ctrl + Alt + V + Unformatted Text (Windows) or Command + Option + Shift + V (Mac) to paste only plain text to match the template’s style.</a:t>
            </a:r>
          </a:p>
          <a:p>
            <a:pPr lvl="0"/>
            <a:endParaRPr lang="en-US" dirty="0"/>
          </a:p>
        </p:txBody>
      </p:sp>
      <p:cxnSp>
        <p:nvCxnSpPr>
          <p:cNvPr id="3" name="Straight Connector 2">
            <a:extLst>
              <a:ext uri="{FF2B5EF4-FFF2-40B4-BE49-F238E27FC236}">
                <a16:creationId xmlns:a16="http://schemas.microsoft.com/office/drawing/2014/main" id="{54E39E93-2402-DC12-8F56-2A76C64F5322}"/>
              </a:ext>
            </a:extLst>
          </p:cNvPr>
          <p:cNvCxnSpPr>
            <a:cxnSpLocks/>
          </p:cNvCxnSpPr>
          <p:nvPr userDrawn="1"/>
        </p:nvCxnSpPr>
        <p:spPr>
          <a:xfrm>
            <a:off x="6096000" y="1676400"/>
            <a:ext cx="0" cy="4307303"/>
          </a:xfrm>
          <a:prstGeom prst="line">
            <a:avLst/>
          </a:prstGeom>
          <a:ln w="6350">
            <a:solidFill>
              <a:srgbClr val="474747"/>
            </a:solidFill>
          </a:ln>
        </p:spPr>
        <p:style>
          <a:lnRef idx="1">
            <a:schemeClr val="accent1"/>
          </a:lnRef>
          <a:fillRef idx="0">
            <a:schemeClr val="accent1"/>
          </a:fillRef>
          <a:effectRef idx="0">
            <a:schemeClr val="accent1"/>
          </a:effectRef>
          <a:fontRef idx="minor">
            <a:schemeClr val="tx1"/>
          </a:fontRef>
        </p:style>
      </p:cxnSp>
      <p:sp>
        <p:nvSpPr>
          <p:cNvPr id="7" name="Text Placeholder 14">
            <a:extLst>
              <a:ext uri="{FF2B5EF4-FFF2-40B4-BE49-F238E27FC236}">
                <a16:creationId xmlns:a16="http://schemas.microsoft.com/office/drawing/2014/main" id="{A93C033F-3F13-A63F-274E-224721D03DC1}"/>
              </a:ext>
            </a:extLst>
          </p:cNvPr>
          <p:cNvSpPr>
            <a:spLocks noGrp="1"/>
          </p:cNvSpPr>
          <p:nvPr>
            <p:ph type="body" sz="quarter" idx="17" hasCustomPrompt="1"/>
          </p:nvPr>
        </p:nvSpPr>
        <p:spPr>
          <a:xfrm>
            <a:off x="6612082" y="1676400"/>
            <a:ext cx="5015850" cy="4307303"/>
          </a:xfrm>
        </p:spPr>
        <p:txBody>
          <a:bodyPr lIns="0" tIns="0" rIns="0" bIns="0">
            <a:noAutofit/>
          </a:bodyPr>
          <a:lstStyle>
            <a:lvl1pPr>
              <a:lnSpc>
                <a:spcPct val="100000"/>
              </a:lnSpc>
              <a:defRPr sz="1600"/>
            </a:lvl1pPr>
            <a:lvl2pPr>
              <a:lnSpc>
                <a:spcPct val="100000"/>
              </a:lnSpc>
              <a:defRPr sz="1600"/>
            </a:lvl2pPr>
          </a:lstStyle>
          <a:p>
            <a:pPr lvl="0"/>
            <a:r>
              <a:rPr lang="en-US" dirty="0"/>
              <a:t>Click to edit text</a:t>
            </a:r>
          </a:p>
        </p:txBody>
      </p:sp>
      <p:sp>
        <p:nvSpPr>
          <p:cNvPr id="16" name="Rectangle 15">
            <a:extLst>
              <a:ext uri="{FF2B5EF4-FFF2-40B4-BE49-F238E27FC236}">
                <a16:creationId xmlns:a16="http://schemas.microsoft.com/office/drawing/2014/main" id="{EB36F9A2-D9B8-1347-0843-9D48CC1B7A21}"/>
              </a:ext>
            </a:extLst>
          </p:cNvPr>
          <p:cNvSpPr/>
          <p:nvPr userDrawn="1"/>
        </p:nvSpPr>
        <p:spPr>
          <a:xfrm>
            <a:off x="11811706" y="6324601"/>
            <a:ext cx="380294" cy="228600"/>
          </a:xfrm>
          <a:prstGeom prst="rect">
            <a:avLst/>
          </a:prstGeom>
          <a:solidFill>
            <a:srgbClr val="E5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4" name="Slide Number Placeholder 11">
            <a:extLst>
              <a:ext uri="{FF2B5EF4-FFF2-40B4-BE49-F238E27FC236}">
                <a16:creationId xmlns:a16="http://schemas.microsoft.com/office/drawing/2014/main" id="{368068CA-783B-8A3A-3F2F-8AE2851CB9FD}"/>
              </a:ext>
            </a:extLst>
          </p:cNvPr>
          <p:cNvSpPr>
            <a:spLocks noGrp="1"/>
          </p:cNvSpPr>
          <p:nvPr>
            <p:ph type="sldNum" sz="quarter" idx="16"/>
          </p:nvPr>
        </p:nvSpPr>
        <p:spPr>
          <a:xfrm>
            <a:off x="11811706" y="6324600"/>
            <a:ext cx="208429" cy="228600"/>
          </a:xfrm>
          <a:prstGeom prst="rect">
            <a:avLst/>
          </a:prstGeom>
        </p:spPr>
        <p:txBody>
          <a:bodyPr lIns="0" tIns="0" rIns="0" bIns="0" anchor="ctr" anchorCtr="0">
            <a:noAutofit/>
          </a:bodyPr>
          <a:lstStyle>
            <a:lvl1pPr algn="r">
              <a:defRPr sz="1000">
                <a:solidFill>
                  <a:srgbClr val="474747"/>
                </a:solidFill>
              </a:defRPr>
            </a:lvl1pPr>
          </a:lstStyle>
          <a:p>
            <a:fld id="{D16142A5-CEFE-874B-8101-CFF9315223E2}" type="slidenum">
              <a:rPr lang="en-US" smtClean="0"/>
              <a:pPr/>
              <a:t>‹#›</a:t>
            </a:fld>
            <a:endParaRPr lang="en-US" dirty="0"/>
          </a:p>
        </p:txBody>
      </p:sp>
      <p:pic>
        <p:nvPicPr>
          <p:cNvPr id="4" name="Picture 3" descr="A blue and black logo&#10;&#10;Description automatically generated">
            <a:extLst>
              <a:ext uri="{FF2B5EF4-FFF2-40B4-BE49-F238E27FC236}">
                <a16:creationId xmlns:a16="http://schemas.microsoft.com/office/drawing/2014/main" id="{DEAF2C15-E059-8A32-7D14-FAA5E0E5909F}"/>
              </a:ext>
            </a:extLst>
          </p:cNvPr>
          <p:cNvPicPr>
            <a:picLocks noChangeAspect="1"/>
          </p:cNvPicPr>
          <p:nvPr userDrawn="1"/>
        </p:nvPicPr>
        <p:blipFill>
          <a:blip r:embed="rId2"/>
          <a:stretch>
            <a:fillRect/>
          </a:stretch>
        </p:blipFill>
        <p:spPr>
          <a:xfrm>
            <a:off x="11059583" y="6324600"/>
            <a:ext cx="560917" cy="228600"/>
          </a:xfrm>
          <a:prstGeom prst="rect">
            <a:avLst/>
          </a:prstGeom>
        </p:spPr>
      </p:pic>
    </p:spTree>
    <p:extLst>
      <p:ext uri="{BB962C8B-B14F-4D97-AF65-F5344CB8AC3E}">
        <p14:creationId xmlns:p14="http://schemas.microsoft.com/office/powerpoint/2010/main" val="4031088705"/>
      </p:ext>
    </p:extLst>
  </p:cSld>
  <p:clrMapOvr>
    <a:masterClrMapping/>
  </p:clrMapOvr>
  <p:extLst>
    <p:ext uri="{DCECCB84-F9BA-43D5-87BE-67443E8EF086}">
      <p15:sldGuideLst xmlns:p15="http://schemas.microsoft.com/office/powerpoint/2012/main">
        <p15:guide id="1" orient="horz" pos="264" userDrawn="1">
          <p15:clr>
            <a:srgbClr val="FBAE40"/>
          </p15:clr>
        </p15:guide>
        <p15:guide id="2" pos="360" userDrawn="1">
          <p15:clr>
            <a:srgbClr val="FBAE40"/>
          </p15:clr>
        </p15:guide>
        <p15:guide id="3" pos="7320" userDrawn="1">
          <p15:clr>
            <a:srgbClr val="FBAE40"/>
          </p15:clr>
        </p15:guide>
        <p15:guide id="4" orient="horz" pos="1056" userDrawn="1">
          <p15:clr>
            <a:srgbClr val="FBAE40"/>
          </p15:clr>
        </p15:guide>
        <p15:guide id="5" orient="horz" pos="840" userDrawn="1">
          <p15:clr>
            <a:srgbClr val="FBAE40"/>
          </p15:clr>
        </p15:guide>
        <p15:guide id="6" orient="horz" pos="4128" userDrawn="1">
          <p15:clr>
            <a:srgbClr val="FBAE40"/>
          </p15:clr>
        </p15:guide>
        <p15:guide id="7" pos="3840" userDrawn="1">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only_two bullet columns">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F72F273B-D354-8E7F-262A-F3A7D09131A1}"/>
              </a:ext>
            </a:extLst>
          </p:cNvPr>
          <p:cNvSpPr>
            <a:spLocks noGrp="1"/>
          </p:cNvSpPr>
          <p:nvPr>
            <p:ph type="body" sz="quarter" idx="10" hasCustomPrompt="1"/>
          </p:nvPr>
        </p:nvSpPr>
        <p:spPr>
          <a:xfrm>
            <a:off x="571500" y="1676400"/>
            <a:ext cx="5015850" cy="4307303"/>
          </a:xfrm>
        </p:spPr>
        <p:txBody>
          <a:bodyPr lIns="0" tIns="0" rIns="0" bIns="0">
            <a:noAutofit/>
          </a:bodyPr>
          <a:lstStyle>
            <a:lvl1pPr marL="285750" indent="-285750">
              <a:lnSpc>
                <a:spcPct val="100000"/>
              </a:lnSpc>
              <a:buFont typeface="Arial" panose="020B0604020202020204" pitchFamily="34" charset="0"/>
              <a:buChar char="•"/>
              <a:defRPr sz="1600">
                <a:solidFill>
                  <a:srgbClr val="333333"/>
                </a:solidFill>
              </a:defRPr>
            </a:lvl1pPr>
            <a:lvl2pPr>
              <a:lnSpc>
                <a:spcPct val="100000"/>
              </a:lnSpc>
              <a:defRPr sz="1600"/>
            </a:lvl2pPr>
          </a:lstStyle>
          <a:p>
            <a:pPr lvl="0"/>
            <a:r>
              <a:rPr lang="en-US" dirty="0"/>
              <a:t>Please use the shortcut Ctrl + Alt + V + Unformatted Text (Windows) or Command + Option + Shift + V (Mac) to paste only plain text to match the template’s style.</a:t>
            </a:r>
          </a:p>
          <a:p>
            <a:pPr lvl="0"/>
            <a:r>
              <a:rPr lang="en-US" dirty="0"/>
              <a:t>Item 2</a:t>
            </a:r>
          </a:p>
          <a:p>
            <a:pPr lvl="0"/>
            <a:r>
              <a:rPr lang="en-US" dirty="0"/>
              <a:t>Item 3</a:t>
            </a:r>
          </a:p>
        </p:txBody>
      </p:sp>
      <p:cxnSp>
        <p:nvCxnSpPr>
          <p:cNvPr id="3" name="Straight Connector 2">
            <a:extLst>
              <a:ext uri="{FF2B5EF4-FFF2-40B4-BE49-F238E27FC236}">
                <a16:creationId xmlns:a16="http://schemas.microsoft.com/office/drawing/2014/main" id="{54E39E93-2402-DC12-8F56-2A76C64F5322}"/>
              </a:ext>
            </a:extLst>
          </p:cNvPr>
          <p:cNvCxnSpPr>
            <a:cxnSpLocks/>
          </p:cNvCxnSpPr>
          <p:nvPr userDrawn="1"/>
        </p:nvCxnSpPr>
        <p:spPr>
          <a:xfrm>
            <a:off x="6096000" y="1676400"/>
            <a:ext cx="0" cy="4307303"/>
          </a:xfrm>
          <a:prstGeom prst="line">
            <a:avLst/>
          </a:prstGeom>
          <a:ln w="6350">
            <a:solidFill>
              <a:srgbClr val="474747"/>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CC5D2B17-C191-B5A7-A230-B8472D08DC1E}"/>
              </a:ext>
            </a:extLst>
          </p:cNvPr>
          <p:cNvSpPr/>
          <p:nvPr userDrawn="1"/>
        </p:nvSpPr>
        <p:spPr>
          <a:xfrm>
            <a:off x="11811706" y="6324601"/>
            <a:ext cx="380294" cy="228600"/>
          </a:xfrm>
          <a:prstGeom prst="rect">
            <a:avLst/>
          </a:prstGeom>
          <a:solidFill>
            <a:srgbClr val="E5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5" name="Slide Number Placeholder 11">
            <a:extLst>
              <a:ext uri="{FF2B5EF4-FFF2-40B4-BE49-F238E27FC236}">
                <a16:creationId xmlns:a16="http://schemas.microsoft.com/office/drawing/2014/main" id="{C8F42825-8590-B9CB-EBDA-73BA4A61EAE2}"/>
              </a:ext>
            </a:extLst>
          </p:cNvPr>
          <p:cNvSpPr>
            <a:spLocks noGrp="1"/>
          </p:cNvSpPr>
          <p:nvPr>
            <p:ph type="sldNum" sz="quarter" idx="16"/>
          </p:nvPr>
        </p:nvSpPr>
        <p:spPr>
          <a:xfrm>
            <a:off x="11811706" y="6324600"/>
            <a:ext cx="208429" cy="228600"/>
          </a:xfrm>
          <a:prstGeom prst="rect">
            <a:avLst/>
          </a:prstGeom>
        </p:spPr>
        <p:txBody>
          <a:bodyPr lIns="0" tIns="0" rIns="0" bIns="0" anchor="ctr" anchorCtr="0">
            <a:noAutofit/>
          </a:bodyPr>
          <a:lstStyle>
            <a:lvl1pPr algn="r">
              <a:defRPr sz="1000">
                <a:solidFill>
                  <a:srgbClr val="474747"/>
                </a:solidFill>
              </a:defRPr>
            </a:lvl1pPr>
          </a:lstStyle>
          <a:p>
            <a:fld id="{D16142A5-CEFE-874B-8101-CFF9315223E2}" type="slidenum">
              <a:rPr lang="en-US" smtClean="0"/>
              <a:pPr/>
              <a:t>‹#›</a:t>
            </a:fld>
            <a:endParaRPr lang="en-US" dirty="0"/>
          </a:p>
        </p:txBody>
      </p:sp>
      <p:sp>
        <p:nvSpPr>
          <p:cNvPr id="2" name="Title 1">
            <a:extLst>
              <a:ext uri="{FF2B5EF4-FFF2-40B4-BE49-F238E27FC236}">
                <a16:creationId xmlns:a16="http://schemas.microsoft.com/office/drawing/2014/main" id="{BD68D98B-9559-5E1E-54F3-C3A6EE24401A}"/>
              </a:ext>
            </a:extLst>
          </p:cNvPr>
          <p:cNvSpPr>
            <a:spLocks noGrp="1"/>
          </p:cNvSpPr>
          <p:nvPr>
            <p:ph type="title" hasCustomPrompt="1"/>
          </p:nvPr>
        </p:nvSpPr>
        <p:spPr>
          <a:xfrm>
            <a:off x="571500" y="419100"/>
            <a:ext cx="11049000" cy="914400"/>
          </a:xfrm>
        </p:spPr>
        <p:txBody>
          <a:bodyPr lIns="0" tIns="0" rIns="0" bIns="0" anchor="t" anchorCtr="0">
            <a:noAutofit/>
          </a:bodyPr>
          <a:lstStyle>
            <a:lvl1pPr>
              <a:lnSpc>
                <a:spcPct val="100000"/>
              </a:lnSpc>
              <a:defRPr sz="2800" b="1">
                <a:solidFill>
                  <a:srgbClr val="333333"/>
                </a:solidFill>
              </a:defRPr>
            </a:lvl1pPr>
          </a:lstStyle>
          <a:p>
            <a:r>
              <a:rPr lang="en-US" dirty="0"/>
              <a:t>Click to edit title</a:t>
            </a:r>
          </a:p>
        </p:txBody>
      </p:sp>
      <p:sp>
        <p:nvSpPr>
          <p:cNvPr id="4" name="Text Placeholder 14">
            <a:extLst>
              <a:ext uri="{FF2B5EF4-FFF2-40B4-BE49-F238E27FC236}">
                <a16:creationId xmlns:a16="http://schemas.microsoft.com/office/drawing/2014/main" id="{C72F91D3-1491-41B9-4289-DF48860DAC82}"/>
              </a:ext>
            </a:extLst>
          </p:cNvPr>
          <p:cNvSpPr>
            <a:spLocks noGrp="1"/>
          </p:cNvSpPr>
          <p:nvPr>
            <p:ph type="body" sz="quarter" idx="17" hasCustomPrompt="1"/>
          </p:nvPr>
        </p:nvSpPr>
        <p:spPr>
          <a:xfrm>
            <a:off x="6612082" y="1676400"/>
            <a:ext cx="5015850" cy="4307303"/>
          </a:xfrm>
        </p:spPr>
        <p:txBody>
          <a:bodyPr lIns="0" tIns="0" rIns="0" bIns="0">
            <a:noAutofit/>
          </a:bodyPr>
          <a:lstStyle>
            <a:lvl1pPr marL="0" indent="0">
              <a:lnSpc>
                <a:spcPct val="100000"/>
              </a:lnSpc>
              <a:buFont typeface="Arial" panose="020B0604020202020204" pitchFamily="34" charset="0"/>
              <a:buNone/>
              <a:defRPr sz="1600">
                <a:solidFill>
                  <a:srgbClr val="333333"/>
                </a:solidFill>
              </a:defRPr>
            </a:lvl1pPr>
            <a:lvl2pPr marL="685800" indent="-228600">
              <a:lnSpc>
                <a:spcPct val="100000"/>
              </a:lnSpc>
              <a:spcBef>
                <a:spcPts val="1000"/>
              </a:spcBef>
              <a:buSzPct val="90000"/>
              <a:buFont typeface="System Font Regular"/>
              <a:buChar char="–"/>
              <a:defRPr sz="1600">
                <a:solidFill>
                  <a:srgbClr val="333333"/>
                </a:solidFill>
              </a:defRPr>
            </a:lvl2pPr>
          </a:lstStyle>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dirty="0"/>
              <a:t>Please use the shortcut Ctrl + Alt + V + Unformatted Text (Windows) or Command + Option + Shift + V (Mac) to paste only plain text to match the template’s style.</a:t>
            </a:r>
          </a:p>
          <a:p>
            <a:pPr lvl="1"/>
            <a:r>
              <a:rPr lang="en-US" dirty="0"/>
              <a:t>Item 1</a:t>
            </a:r>
          </a:p>
          <a:p>
            <a:pPr lvl="1"/>
            <a:r>
              <a:rPr lang="en-US" dirty="0"/>
              <a:t>Item 2</a:t>
            </a:r>
          </a:p>
          <a:p>
            <a:pPr lvl="1"/>
            <a:r>
              <a:rPr lang="en-US" dirty="0"/>
              <a:t>Item 3</a:t>
            </a:r>
          </a:p>
        </p:txBody>
      </p:sp>
      <p:pic>
        <p:nvPicPr>
          <p:cNvPr id="7" name="Picture 6" descr="A blue and black logo&#10;&#10;Description automatically generated">
            <a:extLst>
              <a:ext uri="{FF2B5EF4-FFF2-40B4-BE49-F238E27FC236}">
                <a16:creationId xmlns:a16="http://schemas.microsoft.com/office/drawing/2014/main" id="{14368A13-8529-B2BF-5BA4-AEA3CF03C56A}"/>
              </a:ext>
            </a:extLst>
          </p:cNvPr>
          <p:cNvPicPr>
            <a:picLocks noChangeAspect="1"/>
          </p:cNvPicPr>
          <p:nvPr userDrawn="1"/>
        </p:nvPicPr>
        <p:blipFill>
          <a:blip r:embed="rId2"/>
          <a:stretch>
            <a:fillRect/>
          </a:stretch>
        </p:blipFill>
        <p:spPr>
          <a:xfrm>
            <a:off x="11059583" y="6324600"/>
            <a:ext cx="560917" cy="228600"/>
          </a:xfrm>
          <a:prstGeom prst="rect">
            <a:avLst/>
          </a:prstGeom>
        </p:spPr>
      </p:pic>
    </p:spTree>
    <p:extLst>
      <p:ext uri="{BB962C8B-B14F-4D97-AF65-F5344CB8AC3E}">
        <p14:creationId xmlns:p14="http://schemas.microsoft.com/office/powerpoint/2010/main" val="1703045008"/>
      </p:ext>
    </p:extLst>
  </p:cSld>
  <p:clrMapOvr>
    <a:masterClrMapping/>
  </p:clrMapOvr>
  <p:extLst>
    <p:ext uri="{DCECCB84-F9BA-43D5-87BE-67443E8EF086}">
      <p15:sldGuideLst xmlns:p15="http://schemas.microsoft.com/office/powerpoint/2012/main">
        <p15:guide id="1" orient="horz" pos="264" userDrawn="1">
          <p15:clr>
            <a:srgbClr val="FBAE40"/>
          </p15:clr>
        </p15:guide>
        <p15:guide id="2" pos="360" userDrawn="1">
          <p15:clr>
            <a:srgbClr val="FBAE40"/>
          </p15:clr>
        </p15:guide>
        <p15:guide id="3" pos="7320" userDrawn="1">
          <p15:clr>
            <a:srgbClr val="FBAE40"/>
          </p15:clr>
        </p15:guide>
        <p15:guide id="4" orient="horz" pos="1056" userDrawn="1">
          <p15:clr>
            <a:srgbClr val="FBAE40"/>
          </p15:clr>
        </p15:guide>
        <p15:guide id="5" orient="horz" pos="840" userDrawn="1">
          <p15:clr>
            <a:srgbClr val="FBAE40"/>
          </p15:clr>
        </p15:guide>
        <p15:guide id="6" orient="horz" pos="4128" userDrawn="1">
          <p15:clr>
            <a:srgbClr val="FBAE40"/>
          </p15:clr>
        </p15:guide>
        <p15:guide id="7" pos="3840" userDrawn="1">
          <p15:clr>
            <a:srgbClr val="A4A3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only_two highlighted columns ">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F72F273B-D354-8E7F-262A-F3A7D09131A1}"/>
              </a:ext>
            </a:extLst>
          </p:cNvPr>
          <p:cNvSpPr>
            <a:spLocks noGrp="1"/>
          </p:cNvSpPr>
          <p:nvPr>
            <p:ph type="body" sz="quarter" idx="10" hasCustomPrompt="1"/>
          </p:nvPr>
        </p:nvSpPr>
        <p:spPr>
          <a:xfrm>
            <a:off x="571500" y="2766063"/>
            <a:ext cx="5015850" cy="388617"/>
          </a:xfrm>
          <a:solidFill>
            <a:schemeClr val="accent2"/>
          </a:solidFill>
        </p:spPr>
        <p:txBody>
          <a:bodyPr lIns="91440" tIns="73152" rIns="91440" bIns="73152">
            <a:noAutofit/>
          </a:bodyPr>
          <a:lstStyle>
            <a:lvl1pPr algn="ctr">
              <a:lnSpc>
                <a:spcPct val="100000"/>
              </a:lnSpc>
              <a:defRPr sz="1600" b="1">
                <a:solidFill>
                  <a:schemeClr val="bg1"/>
                </a:solidFill>
              </a:defRPr>
            </a:lvl1pPr>
            <a:lvl2pPr>
              <a:lnSpc>
                <a:spcPct val="100000"/>
              </a:lnSpc>
              <a:defRPr sz="1600"/>
            </a:lvl2pPr>
          </a:lstStyle>
          <a:p>
            <a:pPr lvl="0"/>
            <a:r>
              <a:rPr lang="en-US" dirty="0"/>
              <a:t>Header 1</a:t>
            </a:r>
          </a:p>
        </p:txBody>
      </p:sp>
      <p:cxnSp>
        <p:nvCxnSpPr>
          <p:cNvPr id="3" name="Straight Connector 2">
            <a:extLst>
              <a:ext uri="{FF2B5EF4-FFF2-40B4-BE49-F238E27FC236}">
                <a16:creationId xmlns:a16="http://schemas.microsoft.com/office/drawing/2014/main" id="{54E39E93-2402-DC12-8F56-2A76C64F5322}"/>
              </a:ext>
            </a:extLst>
          </p:cNvPr>
          <p:cNvCxnSpPr>
            <a:cxnSpLocks/>
          </p:cNvCxnSpPr>
          <p:nvPr userDrawn="1"/>
        </p:nvCxnSpPr>
        <p:spPr>
          <a:xfrm>
            <a:off x="6096000" y="2766062"/>
            <a:ext cx="0" cy="3217641"/>
          </a:xfrm>
          <a:prstGeom prst="line">
            <a:avLst/>
          </a:prstGeom>
          <a:ln w="6350">
            <a:solidFill>
              <a:srgbClr val="474747"/>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EB36F9A2-D9B8-1347-0843-9D48CC1B7A21}"/>
              </a:ext>
            </a:extLst>
          </p:cNvPr>
          <p:cNvSpPr/>
          <p:nvPr userDrawn="1"/>
        </p:nvSpPr>
        <p:spPr>
          <a:xfrm>
            <a:off x="11811706" y="6324601"/>
            <a:ext cx="380294" cy="228600"/>
          </a:xfrm>
          <a:prstGeom prst="rect">
            <a:avLst/>
          </a:prstGeom>
          <a:solidFill>
            <a:srgbClr val="E5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4" name="Slide Number Placeholder 11">
            <a:extLst>
              <a:ext uri="{FF2B5EF4-FFF2-40B4-BE49-F238E27FC236}">
                <a16:creationId xmlns:a16="http://schemas.microsoft.com/office/drawing/2014/main" id="{368068CA-783B-8A3A-3F2F-8AE2851CB9FD}"/>
              </a:ext>
            </a:extLst>
          </p:cNvPr>
          <p:cNvSpPr>
            <a:spLocks noGrp="1"/>
          </p:cNvSpPr>
          <p:nvPr>
            <p:ph type="sldNum" sz="quarter" idx="16"/>
          </p:nvPr>
        </p:nvSpPr>
        <p:spPr>
          <a:xfrm>
            <a:off x="11811706" y="6324600"/>
            <a:ext cx="208429" cy="228600"/>
          </a:xfrm>
          <a:prstGeom prst="rect">
            <a:avLst/>
          </a:prstGeom>
        </p:spPr>
        <p:txBody>
          <a:bodyPr lIns="0" tIns="0" rIns="0" bIns="0" anchor="ctr" anchorCtr="0">
            <a:noAutofit/>
          </a:bodyPr>
          <a:lstStyle>
            <a:lvl1pPr algn="r">
              <a:defRPr sz="1000">
                <a:solidFill>
                  <a:srgbClr val="474747"/>
                </a:solidFill>
              </a:defRPr>
            </a:lvl1pPr>
          </a:lstStyle>
          <a:p>
            <a:fld id="{D16142A5-CEFE-874B-8101-CFF9315223E2}" type="slidenum">
              <a:rPr lang="en-US" smtClean="0"/>
              <a:pPr/>
              <a:t>‹#›</a:t>
            </a:fld>
            <a:endParaRPr lang="en-US" dirty="0"/>
          </a:p>
        </p:txBody>
      </p:sp>
      <p:sp>
        <p:nvSpPr>
          <p:cNvPr id="4" name="Text Placeholder 14">
            <a:extLst>
              <a:ext uri="{FF2B5EF4-FFF2-40B4-BE49-F238E27FC236}">
                <a16:creationId xmlns:a16="http://schemas.microsoft.com/office/drawing/2014/main" id="{710F0541-374C-FEF8-C7EA-2DD6B17A818E}"/>
              </a:ext>
            </a:extLst>
          </p:cNvPr>
          <p:cNvSpPr>
            <a:spLocks noGrp="1"/>
          </p:cNvSpPr>
          <p:nvPr>
            <p:ph type="body" sz="quarter" idx="18" hasCustomPrompt="1"/>
          </p:nvPr>
        </p:nvSpPr>
        <p:spPr>
          <a:xfrm>
            <a:off x="571500" y="1676401"/>
            <a:ext cx="11049000" cy="746760"/>
          </a:xfrm>
        </p:spPr>
        <p:txBody>
          <a:bodyPr lIns="0" tIns="0" rIns="0" bIns="0">
            <a:noAutofit/>
          </a:bodyPr>
          <a:lstStyle>
            <a:lvl1pPr>
              <a:lnSpc>
                <a:spcPct val="100000"/>
              </a:lnSpc>
              <a:defRPr sz="1600">
                <a:solidFill>
                  <a:srgbClr val="333333"/>
                </a:solidFill>
              </a:defRPr>
            </a:lvl1pPr>
            <a:lvl2pPr>
              <a:lnSpc>
                <a:spcPct val="100000"/>
              </a:lnSpc>
              <a:defRPr sz="1600"/>
            </a:lvl2pPr>
          </a:lstStyle>
          <a:p>
            <a:pPr lvl="0"/>
            <a:r>
              <a:rPr lang="en-US" dirty="0"/>
              <a:t>Please use the shortcut Ctrl + Alt + V + Unformatted Text (Windows) or Command + Option + Shift + V (Mac) to paste only plain text to match the template’s style.</a:t>
            </a:r>
          </a:p>
        </p:txBody>
      </p:sp>
      <p:sp>
        <p:nvSpPr>
          <p:cNvPr id="11" name="Text Placeholder 14">
            <a:extLst>
              <a:ext uri="{FF2B5EF4-FFF2-40B4-BE49-F238E27FC236}">
                <a16:creationId xmlns:a16="http://schemas.microsoft.com/office/drawing/2014/main" id="{A9BDC87F-9174-F3B1-9895-FF63CF5156EF}"/>
              </a:ext>
            </a:extLst>
          </p:cNvPr>
          <p:cNvSpPr>
            <a:spLocks noGrp="1"/>
          </p:cNvSpPr>
          <p:nvPr>
            <p:ph type="body" sz="quarter" idx="19" hasCustomPrompt="1"/>
          </p:nvPr>
        </p:nvSpPr>
        <p:spPr>
          <a:xfrm>
            <a:off x="565612" y="3348990"/>
            <a:ext cx="5015850" cy="2634713"/>
          </a:xfrm>
        </p:spPr>
        <p:txBody>
          <a:bodyPr lIns="0" tIns="0" rIns="0" bIns="0">
            <a:noAutofit/>
          </a:bodyPr>
          <a:lstStyle>
            <a:lvl1pPr>
              <a:lnSpc>
                <a:spcPct val="100000"/>
              </a:lnSpc>
              <a:defRPr sz="1400"/>
            </a:lvl1pPr>
            <a:lvl2pPr>
              <a:lnSpc>
                <a:spcPct val="100000"/>
              </a:lnSpc>
              <a:defRPr sz="1600"/>
            </a:lvl2pPr>
          </a:lstStyle>
          <a:p>
            <a:pPr lvl="0"/>
            <a:r>
              <a:rPr lang="en-US" dirty="0"/>
              <a:t>Click to edit text</a:t>
            </a:r>
          </a:p>
        </p:txBody>
      </p:sp>
      <p:sp>
        <p:nvSpPr>
          <p:cNvPr id="17" name="Text Placeholder 14">
            <a:extLst>
              <a:ext uri="{FF2B5EF4-FFF2-40B4-BE49-F238E27FC236}">
                <a16:creationId xmlns:a16="http://schemas.microsoft.com/office/drawing/2014/main" id="{3A3CE7A3-EDFB-DFF8-4AE4-CCA86AC8E333}"/>
              </a:ext>
            </a:extLst>
          </p:cNvPr>
          <p:cNvSpPr>
            <a:spLocks noGrp="1"/>
          </p:cNvSpPr>
          <p:nvPr>
            <p:ph type="body" sz="quarter" idx="20" hasCustomPrompt="1"/>
          </p:nvPr>
        </p:nvSpPr>
        <p:spPr>
          <a:xfrm>
            <a:off x="6606539" y="2766063"/>
            <a:ext cx="5032817" cy="388617"/>
          </a:xfrm>
          <a:solidFill>
            <a:schemeClr val="accent2"/>
          </a:solidFill>
        </p:spPr>
        <p:txBody>
          <a:bodyPr lIns="91440" tIns="73152" rIns="91440" bIns="73152">
            <a:noAutofit/>
          </a:bodyPr>
          <a:lstStyle>
            <a:lvl1pPr algn="ctr">
              <a:lnSpc>
                <a:spcPct val="100000"/>
              </a:lnSpc>
              <a:defRPr sz="1600" b="1">
                <a:solidFill>
                  <a:schemeClr val="bg1"/>
                </a:solidFill>
              </a:defRPr>
            </a:lvl1pPr>
            <a:lvl2pPr>
              <a:lnSpc>
                <a:spcPct val="100000"/>
              </a:lnSpc>
              <a:defRPr sz="1600"/>
            </a:lvl2pPr>
          </a:lstStyle>
          <a:p>
            <a:pPr lvl="0"/>
            <a:r>
              <a:rPr lang="en-US" dirty="0"/>
              <a:t>Header 2</a:t>
            </a:r>
          </a:p>
        </p:txBody>
      </p:sp>
      <p:sp>
        <p:nvSpPr>
          <p:cNvPr id="18" name="Text Placeholder 14">
            <a:extLst>
              <a:ext uri="{FF2B5EF4-FFF2-40B4-BE49-F238E27FC236}">
                <a16:creationId xmlns:a16="http://schemas.microsoft.com/office/drawing/2014/main" id="{42708A76-2016-602D-305A-6FBD7D13DC0F}"/>
              </a:ext>
            </a:extLst>
          </p:cNvPr>
          <p:cNvSpPr>
            <a:spLocks noGrp="1"/>
          </p:cNvSpPr>
          <p:nvPr>
            <p:ph type="body" sz="quarter" idx="21" hasCustomPrompt="1"/>
          </p:nvPr>
        </p:nvSpPr>
        <p:spPr>
          <a:xfrm>
            <a:off x="6600651" y="3348990"/>
            <a:ext cx="5032821" cy="2634713"/>
          </a:xfrm>
        </p:spPr>
        <p:txBody>
          <a:bodyPr lIns="0" tIns="0" rIns="0" bIns="0">
            <a:noAutofit/>
          </a:bodyPr>
          <a:lstStyle>
            <a:lvl1pPr>
              <a:lnSpc>
                <a:spcPct val="100000"/>
              </a:lnSpc>
              <a:defRPr sz="1400"/>
            </a:lvl1pPr>
            <a:lvl2pPr>
              <a:lnSpc>
                <a:spcPct val="100000"/>
              </a:lnSpc>
              <a:defRPr sz="1600"/>
            </a:lvl2pPr>
          </a:lstStyle>
          <a:p>
            <a:pPr lvl="0"/>
            <a:r>
              <a:rPr lang="en-US" dirty="0"/>
              <a:t>Click to edit text</a:t>
            </a:r>
          </a:p>
        </p:txBody>
      </p:sp>
      <p:sp>
        <p:nvSpPr>
          <p:cNvPr id="5" name="Title 1">
            <a:extLst>
              <a:ext uri="{FF2B5EF4-FFF2-40B4-BE49-F238E27FC236}">
                <a16:creationId xmlns:a16="http://schemas.microsoft.com/office/drawing/2014/main" id="{10800DEC-F1CD-2D84-D0D5-98EC1113EBB7}"/>
              </a:ext>
            </a:extLst>
          </p:cNvPr>
          <p:cNvSpPr>
            <a:spLocks noGrp="1"/>
          </p:cNvSpPr>
          <p:nvPr>
            <p:ph type="title" hasCustomPrompt="1"/>
          </p:nvPr>
        </p:nvSpPr>
        <p:spPr>
          <a:xfrm>
            <a:off x="571500" y="419100"/>
            <a:ext cx="11049000" cy="914400"/>
          </a:xfrm>
        </p:spPr>
        <p:txBody>
          <a:bodyPr lIns="0" tIns="0" rIns="0" bIns="0" anchor="t" anchorCtr="0">
            <a:noAutofit/>
          </a:bodyPr>
          <a:lstStyle>
            <a:lvl1pPr>
              <a:lnSpc>
                <a:spcPct val="100000"/>
              </a:lnSpc>
              <a:defRPr sz="2800" b="1">
                <a:solidFill>
                  <a:srgbClr val="333333"/>
                </a:solidFill>
              </a:defRPr>
            </a:lvl1pPr>
          </a:lstStyle>
          <a:p>
            <a:r>
              <a:rPr lang="en-US" dirty="0"/>
              <a:t>Click to edit title</a:t>
            </a:r>
          </a:p>
        </p:txBody>
      </p:sp>
      <p:pic>
        <p:nvPicPr>
          <p:cNvPr id="2" name="Picture 1" descr="A blue and black logo&#10;&#10;Description automatically generated">
            <a:extLst>
              <a:ext uri="{FF2B5EF4-FFF2-40B4-BE49-F238E27FC236}">
                <a16:creationId xmlns:a16="http://schemas.microsoft.com/office/drawing/2014/main" id="{743FBED8-D61F-4452-975A-84FE26C1F1F3}"/>
              </a:ext>
            </a:extLst>
          </p:cNvPr>
          <p:cNvPicPr>
            <a:picLocks noChangeAspect="1"/>
          </p:cNvPicPr>
          <p:nvPr userDrawn="1"/>
        </p:nvPicPr>
        <p:blipFill>
          <a:blip r:embed="rId2"/>
          <a:stretch>
            <a:fillRect/>
          </a:stretch>
        </p:blipFill>
        <p:spPr>
          <a:xfrm>
            <a:off x="11059583" y="6324600"/>
            <a:ext cx="560917" cy="228600"/>
          </a:xfrm>
          <a:prstGeom prst="rect">
            <a:avLst/>
          </a:prstGeom>
        </p:spPr>
      </p:pic>
    </p:spTree>
    <p:extLst>
      <p:ext uri="{BB962C8B-B14F-4D97-AF65-F5344CB8AC3E}">
        <p14:creationId xmlns:p14="http://schemas.microsoft.com/office/powerpoint/2010/main" val="2888653508"/>
      </p:ext>
    </p:extLst>
  </p:cSld>
  <p:clrMapOvr>
    <a:masterClrMapping/>
  </p:clrMapOvr>
  <p:extLst>
    <p:ext uri="{DCECCB84-F9BA-43D5-87BE-67443E8EF086}">
      <p15:sldGuideLst xmlns:p15="http://schemas.microsoft.com/office/powerpoint/2012/main">
        <p15:guide id="1" orient="horz" pos="264" userDrawn="1">
          <p15:clr>
            <a:srgbClr val="FBAE40"/>
          </p15:clr>
        </p15:guide>
        <p15:guide id="2" pos="360" userDrawn="1">
          <p15:clr>
            <a:srgbClr val="FBAE40"/>
          </p15:clr>
        </p15:guide>
        <p15:guide id="3" pos="7320" userDrawn="1">
          <p15:clr>
            <a:srgbClr val="FBAE40"/>
          </p15:clr>
        </p15:guide>
        <p15:guide id="4" orient="horz" pos="1056" userDrawn="1">
          <p15:clr>
            <a:srgbClr val="FBAE40"/>
          </p15:clr>
        </p15:guide>
        <p15:guide id="5" orient="horz" pos="840" userDrawn="1">
          <p15:clr>
            <a:srgbClr val="FBAE40"/>
          </p15:clr>
        </p15:guide>
        <p15:guide id="6" orient="horz" pos="4128" userDrawn="1">
          <p15:clr>
            <a:srgbClr val="FBAE40"/>
          </p15:clr>
        </p15:guide>
        <p15:guide id="7" pos="3840" userDrawn="1">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theme" Target="../theme/theme2.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6B87AF-E488-68F9-1139-E931BDD7F91E}"/>
              </a:ext>
            </a:extLst>
          </p:cNvPr>
          <p:cNvSpPr>
            <a:spLocks noGrp="1"/>
          </p:cNvSpPr>
          <p:nvPr>
            <p:ph type="title"/>
          </p:nvPr>
        </p:nvSpPr>
        <p:spPr>
          <a:xfrm>
            <a:off x="838200" y="365125"/>
            <a:ext cx="10515600" cy="1325563"/>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57101C-98CB-1B6C-5084-4094018ED264}"/>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en-US" dirty="0"/>
              <a:t>Click to edit Master text styles</a:t>
            </a:r>
          </a:p>
        </p:txBody>
      </p:sp>
      <p:sp>
        <p:nvSpPr>
          <p:cNvPr id="4" name="Date Placeholder 3">
            <a:extLst>
              <a:ext uri="{FF2B5EF4-FFF2-40B4-BE49-F238E27FC236}">
                <a16:creationId xmlns:a16="http://schemas.microsoft.com/office/drawing/2014/main" id="{7A13FC9E-C9A1-B582-F575-41F3E1CEB4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333333"/>
                </a:solidFill>
                <a:latin typeface="Arial" panose="020B0604020202020204" pitchFamily="34" charset="0"/>
                <a:cs typeface="Arial" panose="020B0604020202020204" pitchFamily="34" charset="0"/>
              </a:defRPr>
            </a:lvl1pPr>
          </a:lstStyle>
          <a:p>
            <a:fld id="{B81CC558-7211-384A-9880-A15D09F84D1C}" type="datetime4">
              <a:rPr lang="en-US" smtClean="0"/>
              <a:t>April 3, 2025</a:t>
            </a:fld>
            <a:endParaRPr lang="en-US"/>
          </a:p>
        </p:txBody>
      </p:sp>
      <p:sp>
        <p:nvSpPr>
          <p:cNvPr id="5" name="Footer Placeholder 4">
            <a:extLst>
              <a:ext uri="{FF2B5EF4-FFF2-40B4-BE49-F238E27FC236}">
                <a16:creationId xmlns:a16="http://schemas.microsoft.com/office/drawing/2014/main" id="{2EBB96EB-B9A6-936F-813F-F93B818E6D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333333"/>
                </a:solidFill>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144256092"/>
      </p:ext>
    </p:extLst>
  </p:cSld>
  <p:clrMap bg1="lt1" tx1="dk1" bg2="lt2" tx2="dk2" accent1="accent1" accent2="accent2" accent3="accent3" accent4="accent4" accent5="accent5" accent6="accent6" hlink="hlink" folHlink="folHlink"/>
  <p:sldLayoutIdLst>
    <p:sldLayoutId id="2147483680" r:id="rId1"/>
    <p:sldLayoutId id="2147483669" r:id="rId2"/>
    <p:sldLayoutId id="2147483697" r:id="rId3"/>
    <p:sldLayoutId id="2147483683" r:id="rId4"/>
    <p:sldLayoutId id="2147483707" r:id="rId5"/>
    <p:sldLayoutId id="2147483702" r:id="rId6"/>
    <p:sldLayoutId id="2147483686" r:id="rId7"/>
    <p:sldLayoutId id="2147483692" r:id="rId8"/>
    <p:sldLayoutId id="2147483709" r:id="rId9"/>
    <p:sldLayoutId id="2147483689" r:id="rId10"/>
    <p:sldLayoutId id="2147483710" r:id="rId11"/>
    <p:sldLayoutId id="2147483695" r:id="rId12"/>
    <p:sldLayoutId id="2147483681" r:id="rId13"/>
    <p:sldLayoutId id="2147483687" r:id="rId14"/>
    <p:sldLayoutId id="2147483690" r:id="rId15"/>
    <p:sldLayoutId id="2147483688" r:id="rId16"/>
    <p:sldLayoutId id="2147483691" r:id="rId17"/>
    <p:sldLayoutId id="2147483694" r:id="rId18"/>
    <p:sldLayoutId id="2147483698" r:id="rId19"/>
    <p:sldLayoutId id="2147483696" r:id="rId20"/>
  </p:sldLayoutIdLst>
  <p:hf hdr="0" ftr="0"/>
  <p:txStyles>
    <p:titleStyle>
      <a:lvl1pPr algn="l" defTabSz="914400" rtl="0" eaLnBrk="1" latinLnBrk="0" hangingPunct="1">
        <a:lnSpc>
          <a:spcPct val="90000"/>
        </a:lnSpc>
        <a:spcBef>
          <a:spcPct val="0"/>
        </a:spcBef>
        <a:buNone/>
        <a:defRPr sz="2800" kern="1200">
          <a:solidFill>
            <a:srgbClr val="333333"/>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33333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6B87AF-E488-68F9-1139-E931BDD7F91E}"/>
              </a:ext>
            </a:extLst>
          </p:cNvPr>
          <p:cNvSpPr>
            <a:spLocks noGrp="1"/>
          </p:cNvSpPr>
          <p:nvPr>
            <p:ph type="title"/>
          </p:nvPr>
        </p:nvSpPr>
        <p:spPr>
          <a:xfrm>
            <a:off x="838200" y="365125"/>
            <a:ext cx="10515600" cy="1325563"/>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57101C-98CB-1B6C-5084-4094018ED264}"/>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en-US" dirty="0"/>
              <a:t>Click to edit Master text styles</a:t>
            </a:r>
          </a:p>
        </p:txBody>
      </p:sp>
      <p:sp>
        <p:nvSpPr>
          <p:cNvPr id="4" name="Date Placeholder 3">
            <a:extLst>
              <a:ext uri="{FF2B5EF4-FFF2-40B4-BE49-F238E27FC236}">
                <a16:creationId xmlns:a16="http://schemas.microsoft.com/office/drawing/2014/main" id="{7A13FC9E-C9A1-B582-F575-41F3E1CEB4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333333"/>
                </a:solidFill>
                <a:latin typeface="Arial" panose="020B0604020202020204" pitchFamily="34" charset="0"/>
                <a:cs typeface="Arial" panose="020B0604020202020204" pitchFamily="34" charset="0"/>
              </a:defRPr>
            </a:lvl1pPr>
          </a:lstStyle>
          <a:p>
            <a:fld id="{B81CC558-7211-384A-9880-A15D09F84D1C}" type="datetime4">
              <a:rPr lang="en-US" smtClean="0"/>
              <a:t>April 3, 2025</a:t>
            </a:fld>
            <a:endParaRPr lang="en-US"/>
          </a:p>
        </p:txBody>
      </p:sp>
      <p:sp>
        <p:nvSpPr>
          <p:cNvPr id="5" name="Footer Placeholder 4">
            <a:extLst>
              <a:ext uri="{FF2B5EF4-FFF2-40B4-BE49-F238E27FC236}">
                <a16:creationId xmlns:a16="http://schemas.microsoft.com/office/drawing/2014/main" id="{2EBB96EB-B9A6-936F-813F-F93B818E6D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333333"/>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8F68D435-48B5-EF6B-2BC4-130D9EA945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333333"/>
                </a:solidFill>
                <a:latin typeface="Arial" panose="020B0604020202020204" pitchFamily="34" charset="0"/>
                <a:cs typeface="Arial" panose="020B0604020202020204" pitchFamily="34" charset="0"/>
              </a:defRPr>
            </a:lvl1pPr>
          </a:lstStyle>
          <a:p>
            <a:fld id="{D16142A5-CEFE-874B-8101-CFF9315223E2}" type="slidenum">
              <a:rPr lang="en-US" smtClean="0"/>
              <a:pPr/>
              <a:t>‹#›</a:t>
            </a:fld>
            <a:endParaRPr lang="en-US"/>
          </a:p>
        </p:txBody>
      </p:sp>
    </p:spTree>
    <p:extLst>
      <p:ext uri="{BB962C8B-B14F-4D97-AF65-F5344CB8AC3E}">
        <p14:creationId xmlns:p14="http://schemas.microsoft.com/office/powerpoint/2010/main" val="165017107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2" r:id="rId21"/>
    <p:sldLayoutId id="2147483733" r:id="rId22"/>
    <p:sldLayoutId id="2147483734" r:id="rId23"/>
    <p:sldLayoutId id="2147483735" r:id="rId24"/>
  </p:sldLayoutIdLst>
  <p:hf hdr="0" ftr="0"/>
  <p:txStyles>
    <p:titleStyle>
      <a:lvl1pPr algn="l" defTabSz="914400" rtl="0" eaLnBrk="1" latinLnBrk="0" hangingPunct="1">
        <a:lnSpc>
          <a:spcPct val="90000"/>
        </a:lnSpc>
        <a:spcBef>
          <a:spcPct val="0"/>
        </a:spcBef>
        <a:buNone/>
        <a:defRPr sz="2800" kern="1200">
          <a:solidFill>
            <a:srgbClr val="333333"/>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33333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kff.org/medicaid/poll-finding/kff-health-tracking-poll-public-views-on-potential-changes-to-medicaid/" TargetMode="External"/><Relationship Id="rId2" Type="http://schemas.openxmlformats.org/officeDocument/2006/relationships/image" Target="../media/image18.png"/><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kff.org/medicaid/issue-brief/putting-880-billion-in-potential-federal-medicaid-cuts-in-context-of-state-budgets-and-coverage/" TargetMode="Externa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kff.org/medicaid/issue-brief/putting-880-billion-in-potential-federal-medicaid-cuts-in-context-of-state-budgets-and-coverage/" TargetMode="Externa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6.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33E26-9D6E-4459-BBD8-6A1D58671D14}"/>
              </a:ext>
            </a:extLst>
          </p:cNvPr>
          <p:cNvSpPr>
            <a:spLocks noGrp="1"/>
          </p:cNvSpPr>
          <p:nvPr>
            <p:ph type="ctrTitle"/>
          </p:nvPr>
        </p:nvSpPr>
        <p:spPr>
          <a:xfrm>
            <a:off x="789878" y="1143000"/>
            <a:ext cx="10138533" cy="1239832"/>
          </a:xfrm>
        </p:spPr>
        <p:txBody>
          <a:bodyPr/>
          <a:lstStyle/>
          <a:p>
            <a:r>
              <a:rPr lang="en-US" dirty="0"/>
              <a:t>The Skinny on the Debate Over Medicaid Cuts</a:t>
            </a:r>
          </a:p>
        </p:txBody>
      </p:sp>
      <p:sp>
        <p:nvSpPr>
          <p:cNvPr id="4" name="Text Placeholder 3">
            <a:extLst>
              <a:ext uri="{FF2B5EF4-FFF2-40B4-BE49-F238E27FC236}">
                <a16:creationId xmlns:a16="http://schemas.microsoft.com/office/drawing/2014/main" id="{2B440AFF-C4F5-4BC9-A4EA-B4178D141315}"/>
              </a:ext>
            </a:extLst>
          </p:cNvPr>
          <p:cNvSpPr>
            <a:spLocks noGrp="1"/>
          </p:cNvSpPr>
          <p:nvPr>
            <p:ph type="body" sz="quarter" idx="10"/>
          </p:nvPr>
        </p:nvSpPr>
        <p:spPr>
          <a:xfrm>
            <a:off x="789879" y="3484821"/>
            <a:ext cx="5974905" cy="1374726"/>
          </a:xfrm>
        </p:spPr>
        <p:txBody>
          <a:bodyPr/>
          <a:lstStyle/>
          <a:p>
            <a:r>
              <a:rPr lang="en-US" dirty="0"/>
              <a:t>Larry Levitt</a:t>
            </a:r>
          </a:p>
          <a:p>
            <a:r>
              <a:rPr lang="en-US" dirty="0"/>
              <a:t>Executive Vice President for Health Policy, KFF</a:t>
            </a:r>
          </a:p>
          <a:p>
            <a:endParaRPr lang="en-US" dirty="0"/>
          </a:p>
          <a:p>
            <a:r>
              <a:rPr lang="en-US" dirty="0"/>
              <a:t>Grantmakers in Health</a:t>
            </a:r>
          </a:p>
          <a:p>
            <a:endParaRPr lang="en-US" dirty="0"/>
          </a:p>
        </p:txBody>
      </p:sp>
      <p:sp>
        <p:nvSpPr>
          <p:cNvPr id="5" name="Text Placeholder 4">
            <a:extLst>
              <a:ext uri="{FF2B5EF4-FFF2-40B4-BE49-F238E27FC236}">
                <a16:creationId xmlns:a16="http://schemas.microsoft.com/office/drawing/2014/main" id="{93F4851E-82BD-487F-B7AF-C4D3A9B562E3}"/>
              </a:ext>
            </a:extLst>
          </p:cNvPr>
          <p:cNvSpPr>
            <a:spLocks noGrp="1"/>
          </p:cNvSpPr>
          <p:nvPr>
            <p:ph type="body" sz="quarter" idx="11"/>
          </p:nvPr>
        </p:nvSpPr>
        <p:spPr/>
        <p:txBody>
          <a:bodyPr/>
          <a:lstStyle/>
          <a:p>
            <a:r>
              <a:rPr lang="en-US" dirty="0"/>
              <a:t> </a:t>
            </a:r>
          </a:p>
        </p:txBody>
      </p:sp>
      <p:sp>
        <p:nvSpPr>
          <p:cNvPr id="6" name="Date Placeholder 5">
            <a:extLst>
              <a:ext uri="{FF2B5EF4-FFF2-40B4-BE49-F238E27FC236}">
                <a16:creationId xmlns:a16="http://schemas.microsoft.com/office/drawing/2014/main" id="{C91DD58A-6D7B-48FB-BDFD-52384CE0E447}"/>
              </a:ext>
            </a:extLst>
          </p:cNvPr>
          <p:cNvSpPr>
            <a:spLocks noGrp="1"/>
          </p:cNvSpPr>
          <p:nvPr>
            <p:ph type="dt" sz="half" idx="15"/>
          </p:nvPr>
        </p:nvSpPr>
        <p:spPr/>
        <p:txBody>
          <a:bodyPr/>
          <a:lstStyle/>
          <a:p>
            <a:r>
              <a:rPr lang="en-US" sz="1400" dirty="0"/>
              <a:t>March 31, 2025</a:t>
            </a:r>
          </a:p>
        </p:txBody>
      </p:sp>
      <p:sp>
        <p:nvSpPr>
          <p:cNvPr id="8" name="Subtitle 7">
            <a:extLst>
              <a:ext uri="{FF2B5EF4-FFF2-40B4-BE49-F238E27FC236}">
                <a16:creationId xmlns:a16="http://schemas.microsoft.com/office/drawing/2014/main" id="{1FA5C0BD-9BA6-4583-B9F0-42802A1800E5}"/>
              </a:ext>
            </a:extLst>
          </p:cNvPr>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3536214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42ED79-23B0-40DD-7062-3EE6AFB57798}"/>
              </a:ext>
            </a:extLst>
          </p:cNvPr>
          <p:cNvSpPr>
            <a:spLocks noGrp="1"/>
          </p:cNvSpPr>
          <p:nvPr>
            <p:ph type="title"/>
          </p:nvPr>
        </p:nvSpPr>
        <p:spPr/>
        <p:txBody>
          <a:bodyPr/>
          <a:lstStyle/>
          <a:p>
            <a:r>
              <a:rPr lang="en-US" sz="2400" dirty="0">
                <a:effectLst/>
                <a:latin typeface="+mn-lt"/>
                <a:ea typeface="Times New Roman" panose="02020603050405020304" pitchFamily="18" charset="0"/>
                <a:cs typeface="Aptos" panose="020B0004020202020204" pitchFamily="34" charset="0"/>
              </a:rPr>
              <a:t>At Least Half of either Republican or Democratic Congressional Districts Have 21% or More Residents Enrolled in Medicaid</a:t>
            </a:r>
            <a:endParaRPr lang="en-US" sz="3600" dirty="0">
              <a:latin typeface="+mn-lt"/>
            </a:endParaRPr>
          </a:p>
        </p:txBody>
      </p:sp>
      <p:sp>
        <p:nvSpPr>
          <p:cNvPr id="5" name="Freeform 5">
            <a:extLst>
              <a:ext uri="{FF2B5EF4-FFF2-40B4-BE49-F238E27FC236}">
                <a16:creationId xmlns:a16="http://schemas.microsoft.com/office/drawing/2014/main" id="{12B74E65-F534-66D8-CED6-7ECB3B49D358}"/>
              </a:ext>
            </a:extLst>
          </p:cNvPr>
          <p:cNvSpPr/>
          <p:nvPr/>
        </p:nvSpPr>
        <p:spPr>
          <a:xfrm>
            <a:off x="4033282" y="1333500"/>
            <a:ext cx="7587218" cy="4809390"/>
          </a:xfrm>
          <a:custGeom>
            <a:avLst/>
            <a:gdLst/>
            <a:ahLst/>
            <a:cxnLst/>
            <a:rect l="l" t="t" r="r" b="b"/>
            <a:pathLst>
              <a:path w="9484022" h="6011738">
                <a:moveTo>
                  <a:pt x="0" y="0"/>
                </a:moveTo>
                <a:lnTo>
                  <a:pt x="9484022" y="0"/>
                </a:lnTo>
                <a:lnTo>
                  <a:pt x="9484022" y="6011738"/>
                </a:lnTo>
                <a:lnTo>
                  <a:pt x="0" y="6011738"/>
                </a:lnTo>
                <a:lnTo>
                  <a:pt x="0" y="0"/>
                </a:lnTo>
                <a:close/>
              </a:path>
            </a:pathLst>
          </a:custGeom>
          <a:blipFill>
            <a:blip r:embed="rId2"/>
            <a:stretch>
              <a:fillRect l="-5878" t="-37034" b="-28354"/>
            </a:stretch>
          </a:blipFill>
        </p:spPr>
        <p:txBody>
          <a:bodyPr/>
          <a:lstStyle/>
          <a:p>
            <a:endParaRPr lang="en-US" sz="1440"/>
          </a:p>
        </p:txBody>
      </p:sp>
      <p:sp>
        <p:nvSpPr>
          <p:cNvPr id="7" name="TextBox 2">
            <a:extLst>
              <a:ext uri="{FF2B5EF4-FFF2-40B4-BE49-F238E27FC236}">
                <a16:creationId xmlns:a16="http://schemas.microsoft.com/office/drawing/2014/main" id="{E697B97F-CC38-F4E0-7DA8-70E5BA442B92}"/>
              </a:ext>
            </a:extLst>
          </p:cNvPr>
          <p:cNvSpPr txBox="1"/>
          <p:nvPr/>
        </p:nvSpPr>
        <p:spPr>
          <a:xfrm>
            <a:off x="409513" y="1690126"/>
            <a:ext cx="3427990" cy="3477747"/>
          </a:xfrm>
          <a:prstGeom prst="rect">
            <a:avLst/>
          </a:prstGeom>
        </p:spPr>
        <p:txBody>
          <a:bodyPr lIns="0" tIns="0" rIns="0" bIns="0" rtlCol="0" anchor="t">
            <a:spAutoFit/>
          </a:bodyPr>
          <a:lstStyle/>
          <a:p>
            <a:pPr algn="ctr">
              <a:lnSpc>
                <a:spcPts val="2746"/>
              </a:lnSpc>
            </a:pPr>
            <a:r>
              <a:rPr lang="en-US" sz="2080" b="1" dirty="0">
                <a:solidFill>
                  <a:srgbClr val="333333"/>
                </a:solidFill>
                <a:latin typeface="Source Sans Pro 1 Bold"/>
                <a:ea typeface="Source Sans Pro 1 Bold"/>
                <a:cs typeface="Source Sans Pro 1 Bold"/>
                <a:sym typeface="Source Sans Pro 1 Bold"/>
              </a:rPr>
              <a:t>CA22 (R)</a:t>
            </a:r>
          </a:p>
          <a:p>
            <a:pPr algn="ctr">
              <a:lnSpc>
                <a:spcPts val="2429"/>
              </a:lnSpc>
            </a:pPr>
            <a:r>
              <a:rPr lang="en-US" sz="1840" i="1" dirty="0">
                <a:solidFill>
                  <a:srgbClr val="333333"/>
                </a:solidFill>
                <a:latin typeface="Source Sans Pro 1 Italics"/>
                <a:ea typeface="Source Sans Pro 1 Italics"/>
                <a:cs typeface="Source Sans Pro 1 Italics"/>
                <a:sym typeface="Source Sans Pro 1 Italics"/>
              </a:rPr>
              <a:t>Share of congressional district enrolled in Medicaid: 64%</a:t>
            </a:r>
          </a:p>
          <a:p>
            <a:pPr algn="r">
              <a:lnSpc>
                <a:spcPts val="634"/>
              </a:lnSpc>
            </a:pPr>
            <a:r>
              <a:rPr lang="en-US" sz="480" dirty="0">
                <a:solidFill>
                  <a:srgbClr val="333333"/>
                </a:solidFill>
                <a:latin typeface="Source Sans Pro 1"/>
                <a:ea typeface="Source Sans Pro 1"/>
                <a:cs typeface="Source Sans Pro 1"/>
                <a:sym typeface="Source Sans Pro 1"/>
              </a:rPr>
              <a:t> </a:t>
            </a:r>
          </a:p>
          <a:p>
            <a:pPr algn="r">
              <a:lnSpc>
                <a:spcPts val="2429"/>
              </a:lnSpc>
            </a:pPr>
            <a:r>
              <a:rPr lang="en-US" sz="1840" dirty="0">
                <a:solidFill>
                  <a:srgbClr val="333333"/>
                </a:solidFill>
                <a:latin typeface="Source Sans Pro 1"/>
                <a:ea typeface="Source Sans Pro 1"/>
                <a:cs typeface="Source Sans Pro 1"/>
                <a:sym typeface="Source Sans Pro 1"/>
              </a:rPr>
              <a:t>Total Medicaid Enrollees: 495,200</a:t>
            </a:r>
          </a:p>
          <a:p>
            <a:pPr algn="r">
              <a:lnSpc>
                <a:spcPts val="2429"/>
              </a:lnSpc>
            </a:pPr>
            <a:r>
              <a:rPr lang="en-US" sz="1840" dirty="0">
                <a:solidFill>
                  <a:srgbClr val="333333"/>
                </a:solidFill>
                <a:latin typeface="Source Sans Pro 1"/>
                <a:ea typeface="Source Sans Pro 1"/>
                <a:cs typeface="Source Sans Pro 1"/>
                <a:sym typeface="Source Sans Pro 1"/>
              </a:rPr>
              <a:t>Adults: 114,400 </a:t>
            </a:r>
          </a:p>
          <a:p>
            <a:pPr algn="r">
              <a:lnSpc>
                <a:spcPts val="2429"/>
              </a:lnSpc>
            </a:pPr>
            <a:r>
              <a:rPr lang="en-US" sz="1840" dirty="0">
                <a:solidFill>
                  <a:srgbClr val="333333"/>
                </a:solidFill>
                <a:latin typeface="Source Sans Pro 1"/>
                <a:ea typeface="Source Sans Pro 1"/>
                <a:cs typeface="Source Sans Pro 1"/>
                <a:sym typeface="Source Sans Pro 1"/>
              </a:rPr>
              <a:t>Seniors: 34,200 </a:t>
            </a:r>
          </a:p>
          <a:p>
            <a:pPr algn="r">
              <a:lnSpc>
                <a:spcPts val="2429"/>
              </a:lnSpc>
            </a:pPr>
            <a:r>
              <a:rPr lang="en-US" sz="1840" dirty="0">
                <a:solidFill>
                  <a:srgbClr val="333333"/>
                </a:solidFill>
                <a:latin typeface="Source Sans Pro 1"/>
                <a:ea typeface="Source Sans Pro 1"/>
                <a:cs typeface="Source Sans Pro 1"/>
                <a:sym typeface="Source Sans Pro 1"/>
              </a:rPr>
              <a:t>Children: 176,600 </a:t>
            </a:r>
          </a:p>
          <a:p>
            <a:pPr algn="r">
              <a:lnSpc>
                <a:spcPts val="2429"/>
              </a:lnSpc>
            </a:pPr>
            <a:r>
              <a:rPr lang="en-US" sz="1840" dirty="0">
                <a:solidFill>
                  <a:srgbClr val="333333"/>
                </a:solidFill>
                <a:latin typeface="Source Sans Pro 1"/>
                <a:ea typeface="Source Sans Pro 1"/>
                <a:cs typeface="Source Sans Pro 1"/>
                <a:sym typeface="Source Sans Pro 1"/>
              </a:rPr>
              <a:t>Individuals with Disabilities: 30,200</a:t>
            </a:r>
          </a:p>
          <a:p>
            <a:pPr algn="r">
              <a:lnSpc>
                <a:spcPts val="2429"/>
              </a:lnSpc>
            </a:pPr>
            <a:r>
              <a:rPr lang="en-US" sz="1840" dirty="0">
                <a:solidFill>
                  <a:srgbClr val="333333"/>
                </a:solidFill>
                <a:latin typeface="Source Sans Pro 1"/>
                <a:ea typeface="Source Sans Pro 1"/>
                <a:cs typeface="Source Sans Pro 1"/>
                <a:sym typeface="Source Sans Pro 1"/>
              </a:rPr>
              <a:t>ACA Adults: 139,800 </a:t>
            </a:r>
          </a:p>
        </p:txBody>
      </p:sp>
      <p:grpSp>
        <p:nvGrpSpPr>
          <p:cNvPr id="8" name="Group 6">
            <a:extLst>
              <a:ext uri="{FF2B5EF4-FFF2-40B4-BE49-F238E27FC236}">
                <a16:creationId xmlns:a16="http://schemas.microsoft.com/office/drawing/2014/main" id="{0E076E5B-B2F9-780F-5B74-6E9061F20850}"/>
              </a:ext>
            </a:extLst>
          </p:cNvPr>
          <p:cNvGrpSpPr/>
          <p:nvPr/>
        </p:nvGrpSpPr>
        <p:grpSpPr>
          <a:xfrm rot="-10292446">
            <a:off x="3958324" y="3471272"/>
            <a:ext cx="607568" cy="444101"/>
            <a:chOff x="0" y="0"/>
            <a:chExt cx="866135" cy="633101"/>
          </a:xfrm>
        </p:grpSpPr>
        <p:sp>
          <p:nvSpPr>
            <p:cNvPr id="9" name="Freeform 7">
              <a:extLst>
                <a:ext uri="{FF2B5EF4-FFF2-40B4-BE49-F238E27FC236}">
                  <a16:creationId xmlns:a16="http://schemas.microsoft.com/office/drawing/2014/main" id="{2BCDAB86-8722-FE67-9C77-4F49CADB6B5C}"/>
                </a:ext>
              </a:extLst>
            </p:cNvPr>
            <p:cNvSpPr/>
            <p:nvPr/>
          </p:nvSpPr>
          <p:spPr>
            <a:xfrm>
              <a:off x="0" y="0"/>
              <a:ext cx="866135" cy="633101"/>
            </a:xfrm>
            <a:custGeom>
              <a:avLst/>
              <a:gdLst/>
              <a:ahLst/>
              <a:cxnLst/>
              <a:rect l="l" t="t" r="r" b="b"/>
              <a:pathLst>
                <a:path w="866135" h="633101">
                  <a:moveTo>
                    <a:pt x="0" y="316550"/>
                  </a:moveTo>
                  <a:lnTo>
                    <a:pt x="406400" y="0"/>
                  </a:lnTo>
                  <a:lnTo>
                    <a:pt x="406400" y="203200"/>
                  </a:lnTo>
                  <a:lnTo>
                    <a:pt x="866135" y="203200"/>
                  </a:lnTo>
                  <a:lnTo>
                    <a:pt x="866135" y="429901"/>
                  </a:lnTo>
                  <a:lnTo>
                    <a:pt x="406400" y="429901"/>
                  </a:lnTo>
                  <a:lnTo>
                    <a:pt x="406400" y="633101"/>
                  </a:lnTo>
                  <a:lnTo>
                    <a:pt x="0" y="316550"/>
                  </a:lnTo>
                  <a:close/>
                </a:path>
              </a:pathLst>
            </a:custGeom>
            <a:solidFill>
              <a:srgbClr val="FFFFFF"/>
            </a:solidFill>
            <a:ln w="38100" cap="sq">
              <a:solidFill>
                <a:srgbClr val="333333"/>
              </a:solidFill>
              <a:prstDash val="solid"/>
              <a:miter/>
            </a:ln>
          </p:spPr>
          <p:txBody>
            <a:bodyPr/>
            <a:lstStyle/>
            <a:p>
              <a:endParaRPr lang="en-US" sz="1440"/>
            </a:p>
          </p:txBody>
        </p:sp>
        <p:sp>
          <p:nvSpPr>
            <p:cNvPr id="10" name="TextBox 8">
              <a:extLst>
                <a:ext uri="{FF2B5EF4-FFF2-40B4-BE49-F238E27FC236}">
                  <a16:creationId xmlns:a16="http://schemas.microsoft.com/office/drawing/2014/main" id="{8F37FD8E-09FF-3982-EE0F-9827F835AF56}"/>
                </a:ext>
              </a:extLst>
            </p:cNvPr>
            <p:cNvSpPr txBox="1"/>
            <p:nvPr/>
          </p:nvSpPr>
          <p:spPr>
            <a:xfrm>
              <a:off x="101600" y="165100"/>
              <a:ext cx="764535" cy="264801"/>
            </a:xfrm>
            <a:prstGeom prst="rect">
              <a:avLst/>
            </a:prstGeom>
          </p:spPr>
          <p:txBody>
            <a:bodyPr lIns="40640" tIns="40640" rIns="40640" bIns="40640" rtlCol="0" anchor="ctr"/>
            <a:lstStyle/>
            <a:p>
              <a:pPr algn="ctr">
                <a:lnSpc>
                  <a:spcPts val="2239"/>
                </a:lnSpc>
              </a:pPr>
              <a:endParaRPr sz="1440"/>
            </a:p>
          </p:txBody>
        </p:sp>
      </p:grpSp>
    </p:spTree>
    <p:extLst>
      <p:ext uri="{BB962C8B-B14F-4D97-AF65-F5344CB8AC3E}">
        <p14:creationId xmlns:p14="http://schemas.microsoft.com/office/powerpoint/2010/main" val="2440934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F10540-D93A-A814-D385-E3136BBD99C4}"/>
              </a:ext>
            </a:extLst>
          </p:cNvPr>
          <p:cNvPicPr>
            <a:picLocks noChangeAspect="1"/>
          </p:cNvPicPr>
          <p:nvPr/>
        </p:nvPicPr>
        <p:blipFill>
          <a:blip r:embed="rId2"/>
          <a:stretch>
            <a:fillRect/>
          </a:stretch>
        </p:blipFill>
        <p:spPr>
          <a:xfrm>
            <a:off x="1848719" y="1463719"/>
            <a:ext cx="8494562" cy="4353463"/>
          </a:xfrm>
          <a:prstGeom prst="rect">
            <a:avLst/>
          </a:prstGeom>
          <a:noFill/>
        </p:spPr>
      </p:pic>
      <p:sp>
        <p:nvSpPr>
          <p:cNvPr id="3" name="Title 2">
            <a:extLst>
              <a:ext uri="{FF2B5EF4-FFF2-40B4-BE49-F238E27FC236}">
                <a16:creationId xmlns:a16="http://schemas.microsoft.com/office/drawing/2014/main" id="{0A5C1672-6913-93E5-7797-D1A5E304196A}"/>
              </a:ext>
            </a:extLst>
          </p:cNvPr>
          <p:cNvSpPr>
            <a:spLocks noGrp="1"/>
          </p:cNvSpPr>
          <p:nvPr>
            <p:ph type="title"/>
          </p:nvPr>
        </p:nvSpPr>
        <p:spPr>
          <a:xfrm>
            <a:off x="571500" y="419100"/>
            <a:ext cx="11049000" cy="914400"/>
          </a:xfrm>
        </p:spPr>
        <p:txBody>
          <a:bodyPr anchor="t">
            <a:normAutofit/>
          </a:bodyPr>
          <a:lstStyle/>
          <a:p>
            <a:r>
              <a:rPr lang="en-US" dirty="0">
                <a:latin typeface="+mj-lt"/>
                <a:ea typeface="Source Sans Pro" panose="020B0503030403020204" pitchFamily="34" charset="0"/>
              </a:rPr>
              <a:t>Recent polls indicate that the public generally wants to increase or maintain current spending on Medicaid.</a:t>
            </a:r>
          </a:p>
        </p:txBody>
      </p:sp>
      <p:sp>
        <p:nvSpPr>
          <p:cNvPr id="4" name="Text Placeholder 1">
            <a:extLst>
              <a:ext uri="{FF2B5EF4-FFF2-40B4-BE49-F238E27FC236}">
                <a16:creationId xmlns:a16="http://schemas.microsoft.com/office/drawing/2014/main" id="{DB9C2BEB-9132-C18B-05CD-6F1E8340E1A6}"/>
              </a:ext>
            </a:extLst>
          </p:cNvPr>
          <p:cNvSpPr txBox="1">
            <a:spLocks/>
          </p:cNvSpPr>
          <p:nvPr/>
        </p:nvSpPr>
        <p:spPr>
          <a:xfrm>
            <a:off x="571500" y="6143783"/>
            <a:ext cx="8343901" cy="36163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33333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US" sz="1200" b="0" i="0" u="none" strike="noStrike" kern="1200" cap="none" spc="0" normalizeH="0" baseline="0" noProof="0" dirty="0">
                <a:ln>
                  <a:noFill/>
                </a:ln>
                <a:solidFill>
                  <a:srgbClr val="333333"/>
                </a:solidFill>
                <a:effectLst/>
                <a:uLnTx/>
                <a:uFillTx/>
                <a:latin typeface="Arial" panose="020B0604020202020204"/>
                <a:ea typeface="+mn-ea"/>
                <a:cs typeface="Arial" panose="020B0604020202020204" pitchFamily="34" charset="0"/>
              </a:rPr>
            </a:br>
            <a:r>
              <a:rPr kumimoji="0" lang="en-US" sz="1200" b="0" i="0" u="none" strike="noStrike" kern="1200" cap="none" spc="0" normalizeH="0" baseline="0" noProof="0" dirty="0">
                <a:ln>
                  <a:noFill/>
                </a:ln>
                <a:solidFill>
                  <a:srgbClr val="333333"/>
                </a:solidFill>
                <a:effectLst/>
                <a:uLnTx/>
                <a:uFillTx/>
                <a:latin typeface="Arial" panose="020B0604020202020204"/>
                <a:ea typeface="+mn-ea"/>
                <a:cs typeface="Arial" panose="020B0604020202020204" pitchFamily="34" charset="0"/>
              </a:rPr>
              <a:t>Source: KFF’s </a:t>
            </a:r>
            <a:r>
              <a:rPr kumimoji="0" lang="en-US" sz="1200" b="0" i="0" u="none" strike="noStrike" kern="1200" cap="none" spc="0" normalizeH="0" baseline="0" noProof="0" dirty="0">
                <a:ln>
                  <a:noFill/>
                </a:ln>
                <a:solidFill>
                  <a:srgbClr val="333333"/>
                </a:solidFill>
                <a:effectLst/>
                <a:uLnTx/>
                <a:uFillTx/>
                <a:latin typeface="Arial" panose="020B0604020202020204"/>
                <a:ea typeface="+mn-ea"/>
                <a:cs typeface="Arial" panose="020B0604020202020204" pitchFamily="34" charset="0"/>
                <a:hlinkClick r:id="rId3"/>
              </a:rPr>
              <a:t>Health Tracking Poll February 2025: The Public’s Views on Potential Changes to Medicaid </a:t>
            </a:r>
            <a:endParaRPr kumimoji="0" lang="en-US" sz="1200" b="0" i="0" u="none" strike="noStrike" kern="1200" cap="none" spc="0" normalizeH="0" baseline="0" noProof="0" dirty="0">
              <a:ln>
                <a:noFill/>
              </a:ln>
              <a:solidFill>
                <a:srgbClr val="333333"/>
              </a:solidFill>
              <a:effectLst/>
              <a:uLnTx/>
              <a:uFillTx/>
              <a:latin typeface="Arial" panose="020B0604020202020204"/>
              <a:ea typeface="+mn-ea"/>
              <a:cs typeface="Arial" panose="020B0604020202020204" pitchFamily="34" charset="0"/>
            </a:endParaRPr>
          </a:p>
        </p:txBody>
      </p:sp>
    </p:spTree>
    <p:extLst>
      <p:ext uri="{BB962C8B-B14F-4D97-AF65-F5344CB8AC3E}">
        <p14:creationId xmlns:p14="http://schemas.microsoft.com/office/powerpoint/2010/main" val="1366714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424EDE-0FD3-0C0F-E0C1-6BA5626BACB6}"/>
              </a:ext>
            </a:extLst>
          </p:cNvPr>
          <p:cNvSpPr>
            <a:spLocks noGrp="1"/>
          </p:cNvSpPr>
          <p:nvPr>
            <p:ph type="body" sz="quarter" idx="10"/>
          </p:nvPr>
        </p:nvSpPr>
        <p:spPr>
          <a:xfrm>
            <a:off x="4229100" y="733985"/>
            <a:ext cx="7391400" cy="5240755"/>
          </a:xfrm>
        </p:spPr>
        <p:txBody>
          <a:bodyPr/>
          <a:lstStyle/>
          <a:p>
            <a:pPr marL="0" marR="0">
              <a:lnSpc>
                <a:spcPct val="130000"/>
              </a:lnSpc>
              <a:spcAft>
                <a:spcPts val="800"/>
              </a:spcAft>
            </a:pPr>
            <a:r>
              <a:rPr lang="en-US" sz="1600" i="1" dirty="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 I think Trump knows that people are struggling right now, and I don't think he's </a:t>
            </a:r>
            <a:r>
              <a:rPr lang="en-US" sz="1600" i="1" dirty="0" err="1">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gonna</a:t>
            </a:r>
            <a:r>
              <a:rPr lang="en-US" sz="1600" i="1" dirty="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 do, at least not right now, cut anything Medicaid because he just knows people's financial problems right now. – 45-year-old, Hispanic male (Trump voter, Arizona)</a:t>
            </a:r>
          </a:p>
          <a:p>
            <a:pPr marL="0" marR="0">
              <a:lnSpc>
                <a:spcPct val="130000"/>
              </a:lnSpc>
              <a:spcAft>
                <a:spcPts val="800"/>
              </a:spcAft>
            </a:pPr>
            <a:r>
              <a:rPr lang="en-US" sz="1600" i="1" dirty="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I would just beg them please to do their best to keep medical coverage for people that need it. And I mean, I live every day, day to day taking my meds and I need Medicaid. I don't know what I would do without it. –39-year-old, Black male (Trump voter, Ohio)</a:t>
            </a:r>
          </a:p>
          <a:p>
            <a:pPr marL="0" marR="0">
              <a:lnSpc>
                <a:spcPct val="130000"/>
              </a:lnSpc>
              <a:spcAft>
                <a:spcPts val="800"/>
              </a:spcAft>
            </a:pPr>
            <a:r>
              <a:rPr lang="en-US" sz="1600" i="1" dirty="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 Well, I think they should step back and look at it and realize that we're not just a number on a spreadsheet. We're actually people and what they decide to do has consequences. –39-year-old, White male (Harris voter, Kentucky) </a:t>
            </a:r>
          </a:p>
          <a:p>
            <a:pPr marL="0" marR="0">
              <a:lnSpc>
                <a:spcPct val="130000"/>
              </a:lnSpc>
            </a:pPr>
            <a:r>
              <a:rPr lang="en-US" sz="1600" i="1" dirty="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 Ask yourself, if you're the person to make the decision to cut [Medicaid], if it was you and someone in your family [who would be affected], what would you do? - 59-year-old, White male (Harris voter, Pennsylvania)</a:t>
            </a:r>
          </a:p>
          <a:p>
            <a:endParaRPr lang="en-US" dirty="0"/>
          </a:p>
        </p:txBody>
      </p:sp>
      <p:sp>
        <p:nvSpPr>
          <p:cNvPr id="4" name="Title 3">
            <a:extLst>
              <a:ext uri="{FF2B5EF4-FFF2-40B4-BE49-F238E27FC236}">
                <a16:creationId xmlns:a16="http://schemas.microsoft.com/office/drawing/2014/main" id="{E78A50E2-EC17-56AD-FFBF-B8791A9BF827}"/>
              </a:ext>
            </a:extLst>
          </p:cNvPr>
          <p:cNvSpPr>
            <a:spLocks noGrp="1"/>
          </p:cNvSpPr>
          <p:nvPr>
            <p:ph type="title"/>
          </p:nvPr>
        </p:nvSpPr>
        <p:spPr>
          <a:xfrm>
            <a:off x="571500" y="2064543"/>
            <a:ext cx="2706510" cy="3919161"/>
          </a:xfrm>
        </p:spPr>
        <p:txBody>
          <a:bodyPr/>
          <a:lstStyle/>
          <a:p>
            <a:r>
              <a:rPr lang="en-US" dirty="0"/>
              <a:t>Focus group participants opposed cuts to Medicaid and appealed to lawmakers to consider how changes would negatively affect people who rely on the program.</a:t>
            </a:r>
          </a:p>
        </p:txBody>
      </p:sp>
    </p:spTree>
    <p:extLst>
      <p:ext uri="{BB962C8B-B14F-4D97-AF65-F5344CB8AC3E}">
        <p14:creationId xmlns:p14="http://schemas.microsoft.com/office/powerpoint/2010/main" val="2971666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BD6AD75-0F0A-759E-4986-0FE2E6D060C5}"/>
              </a:ext>
            </a:extLst>
          </p:cNvPr>
          <p:cNvSpPr>
            <a:spLocks noGrp="1"/>
          </p:cNvSpPr>
          <p:nvPr>
            <p:ph type="body" sz="quarter" idx="10"/>
          </p:nvPr>
        </p:nvSpPr>
        <p:spPr>
          <a:xfrm>
            <a:off x="571500" y="1447801"/>
            <a:ext cx="11049000" cy="4307304"/>
          </a:xfrm>
        </p:spPr>
        <p:txBody>
          <a:bodyPr/>
          <a:lstStyle/>
          <a:p>
            <a:pPr marL="285750" indent="-285750">
              <a:buFont typeface="Arial" panose="020B0604020202020204" pitchFamily="34" charset="0"/>
              <a:buChar char="•"/>
            </a:pPr>
            <a:r>
              <a:rPr lang="en-US" sz="2000" dirty="0"/>
              <a:t>Things are still very up in the air</a:t>
            </a:r>
          </a:p>
          <a:p>
            <a:pPr marL="971550" lvl="1" indent="-285750"/>
            <a:r>
              <a:rPr lang="en-US" sz="1800" dirty="0"/>
              <a:t>Differing House and Senate budget resolutions</a:t>
            </a:r>
          </a:p>
          <a:p>
            <a:pPr marL="971550" lvl="1" indent="-285750"/>
            <a:r>
              <a:rPr lang="en-US" sz="1800" dirty="0"/>
              <a:t>Potential use of a “current policy” baseline</a:t>
            </a:r>
          </a:p>
          <a:p>
            <a:pPr marL="285750" indent="-285750">
              <a:buFont typeface="Arial" panose="020B0604020202020204" pitchFamily="34" charset="0"/>
              <a:buChar char="•"/>
            </a:pPr>
            <a:r>
              <a:rPr lang="en-US" sz="2000" dirty="0"/>
              <a:t>Potential federal funding cuts</a:t>
            </a:r>
          </a:p>
          <a:p>
            <a:pPr marL="971550" lvl="1" indent="-285750"/>
            <a:r>
              <a:rPr lang="en-US" sz="1800" dirty="0"/>
              <a:t>Impose work requirements</a:t>
            </a:r>
          </a:p>
          <a:p>
            <a:pPr marL="971550" lvl="1" indent="-285750"/>
            <a:r>
              <a:rPr lang="en-US" sz="1800" dirty="0"/>
              <a:t>Eliminate the enhanced federal match for the ACA expansion</a:t>
            </a:r>
          </a:p>
          <a:p>
            <a:pPr marL="971550" lvl="1" indent="-285750"/>
            <a:r>
              <a:rPr lang="en-US" sz="1800" dirty="0"/>
              <a:t>Per capita caps (overall or on the Medicaid expansion group)</a:t>
            </a:r>
          </a:p>
          <a:p>
            <a:pPr marL="971550" lvl="1" indent="-285750"/>
            <a:r>
              <a:rPr lang="en-US" sz="1800" dirty="0"/>
              <a:t>Limit the use of provider taxes and state-directed payments to hospitals</a:t>
            </a:r>
          </a:p>
          <a:p>
            <a:pPr marL="971550" lvl="1" indent="-285750"/>
            <a:r>
              <a:rPr lang="en-US" sz="1800" dirty="0"/>
              <a:t>Lower the FMAP floor</a:t>
            </a:r>
          </a:p>
          <a:p>
            <a:pPr marL="971550" lvl="1" indent="-285750"/>
            <a:r>
              <a:rPr lang="en-US" sz="1800" dirty="0"/>
              <a:t>Roll-back major Biden rules</a:t>
            </a:r>
          </a:p>
          <a:p>
            <a:pPr marL="971550" lvl="1" indent="-285750"/>
            <a:r>
              <a:rPr lang="en-US" sz="1800" dirty="0"/>
              <a:t>Target states that have expanded coverage for immigrants</a:t>
            </a:r>
          </a:p>
        </p:txBody>
      </p:sp>
      <p:sp>
        <p:nvSpPr>
          <p:cNvPr id="6" name="Title 5">
            <a:extLst>
              <a:ext uri="{FF2B5EF4-FFF2-40B4-BE49-F238E27FC236}">
                <a16:creationId xmlns:a16="http://schemas.microsoft.com/office/drawing/2014/main" id="{FFB449D0-2230-FACF-C657-82CE6206A3E0}"/>
              </a:ext>
            </a:extLst>
          </p:cNvPr>
          <p:cNvSpPr>
            <a:spLocks noGrp="1"/>
          </p:cNvSpPr>
          <p:nvPr>
            <p:ph type="title"/>
          </p:nvPr>
        </p:nvSpPr>
        <p:spPr/>
        <p:txBody>
          <a:bodyPr anchor="ctr"/>
          <a:lstStyle/>
          <a:p>
            <a:r>
              <a:rPr lang="en-US" dirty="0"/>
              <a:t>Medicaid Cuts Could be Up to $880 Billion…or More</a:t>
            </a:r>
          </a:p>
        </p:txBody>
      </p:sp>
    </p:spTree>
    <p:extLst>
      <p:ext uri="{BB962C8B-B14F-4D97-AF65-F5344CB8AC3E}">
        <p14:creationId xmlns:p14="http://schemas.microsoft.com/office/powerpoint/2010/main" val="1281695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ADCDA6-0055-9026-177C-1B249E5A5473}"/>
              </a:ext>
            </a:extLst>
          </p:cNvPr>
          <p:cNvSpPr>
            <a:spLocks noGrp="1"/>
          </p:cNvSpPr>
          <p:nvPr>
            <p:ph type="body" sz="quarter" idx="18"/>
          </p:nvPr>
        </p:nvSpPr>
        <p:spPr>
          <a:xfrm>
            <a:off x="571500" y="1823244"/>
            <a:ext cx="11049000" cy="293688"/>
          </a:xfrm>
        </p:spPr>
        <p:txBody>
          <a:bodyPr/>
          <a:lstStyle/>
          <a:p>
            <a:r>
              <a:rPr lang="en-US" dirty="0"/>
              <a:t>$88B in annual federal cuts as a share of state Medicaid spending per resident, state taxes per resident, and state education spending per pupil</a:t>
            </a:r>
          </a:p>
        </p:txBody>
      </p:sp>
      <p:sp>
        <p:nvSpPr>
          <p:cNvPr id="3" name="Text Placeholder 2">
            <a:extLst>
              <a:ext uri="{FF2B5EF4-FFF2-40B4-BE49-F238E27FC236}">
                <a16:creationId xmlns:a16="http://schemas.microsoft.com/office/drawing/2014/main" id="{F9B34741-0CC2-0EA7-4F91-D8B4FFBEDB0F}"/>
              </a:ext>
            </a:extLst>
          </p:cNvPr>
          <p:cNvSpPr>
            <a:spLocks noGrp="1"/>
          </p:cNvSpPr>
          <p:nvPr>
            <p:ph type="body" sz="quarter" idx="13"/>
          </p:nvPr>
        </p:nvSpPr>
        <p:spPr>
          <a:xfrm>
            <a:off x="571500" y="6191567"/>
            <a:ext cx="8825997" cy="361634"/>
          </a:xfrm>
        </p:spPr>
        <p:txBody>
          <a:bodyPr/>
          <a:lstStyle/>
          <a:p>
            <a:r>
              <a:rPr lang="en-US" dirty="0"/>
              <a:t>Source: KFF analysis of 2024 Medicaid spending and enrollment data, U.S. Census Bureau 2024 Resident Population Data, U.S. Census Bureau 2023 Annual Survey of State Government Tax Collections, National Association of State Budget Officers (NASBO) 2024 State Expenditure Report, National Center on Education Statistics Digest of Education Statistics, K-12 Enrollment. See </a:t>
            </a:r>
            <a:r>
              <a:rPr lang="en-US" dirty="0">
                <a:hlinkClick r:id="rId2"/>
              </a:rPr>
              <a:t>Putting $880 Billion in Potential Federal Medicaid Cuts in Context of State Budgets and Coverage</a:t>
            </a:r>
            <a:r>
              <a:rPr lang="en-US" dirty="0"/>
              <a:t> for more information.</a:t>
            </a:r>
          </a:p>
        </p:txBody>
      </p:sp>
      <p:sp>
        <p:nvSpPr>
          <p:cNvPr id="5" name="Title 4">
            <a:extLst>
              <a:ext uri="{FF2B5EF4-FFF2-40B4-BE49-F238E27FC236}">
                <a16:creationId xmlns:a16="http://schemas.microsoft.com/office/drawing/2014/main" id="{E54CAF98-2DCE-E8F8-855B-F5741A43FC20}"/>
              </a:ext>
            </a:extLst>
          </p:cNvPr>
          <p:cNvSpPr>
            <a:spLocks noGrp="1"/>
          </p:cNvSpPr>
          <p:nvPr>
            <p:ph type="title"/>
          </p:nvPr>
        </p:nvSpPr>
        <p:spPr/>
        <p:txBody>
          <a:bodyPr/>
          <a:lstStyle/>
          <a:p>
            <a:r>
              <a:rPr lang="en-US" sz="2400" dirty="0"/>
              <a:t>Potential federal Medicaid cuts represent 29% of state Medicaid spending per resident, 6% of state taxes per resident, and 19% of education spending per pupil.</a:t>
            </a:r>
          </a:p>
        </p:txBody>
      </p:sp>
      <p:pic>
        <p:nvPicPr>
          <p:cNvPr id="8" name="Picture 7" descr="A screenshot of a video game&#10;&#10;AI-generated content may be incorrect.">
            <a:extLst>
              <a:ext uri="{FF2B5EF4-FFF2-40B4-BE49-F238E27FC236}">
                <a16:creationId xmlns:a16="http://schemas.microsoft.com/office/drawing/2014/main" id="{C2F96825-500F-5908-B15F-B4122A7229DE}"/>
              </a:ext>
            </a:extLst>
          </p:cNvPr>
          <p:cNvPicPr>
            <a:picLocks noChangeAspect="1"/>
          </p:cNvPicPr>
          <p:nvPr/>
        </p:nvPicPr>
        <p:blipFill>
          <a:blip r:embed="rId3"/>
          <a:stretch>
            <a:fillRect/>
          </a:stretch>
        </p:blipFill>
        <p:spPr>
          <a:xfrm>
            <a:off x="1838809" y="1970088"/>
            <a:ext cx="8514381" cy="3873005"/>
          </a:xfrm>
          <a:prstGeom prst="rect">
            <a:avLst/>
          </a:prstGeom>
        </p:spPr>
      </p:pic>
    </p:spTree>
    <p:extLst>
      <p:ext uri="{BB962C8B-B14F-4D97-AF65-F5344CB8AC3E}">
        <p14:creationId xmlns:p14="http://schemas.microsoft.com/office/powerpoint/2010/main" val="3343391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639218-9CFA-328E-E21D-F6A0BA7282E4}"/>
              </a:ext>
            </a:extLst>
          </p:cNvPr>
          <p:cNvSpPr>
            <a:spLocks noGrp="1"/>
          </p:cNvSpPr>
          <p:nvPr>
            <p:ph type="body" sz="quarter" idx="18"/>
          </p:nvPr>
        </p:nvSpPr>
        <p:spPr>
          <a:xfrm>
            <a:off x="571500" y="1789582"/>
            <a:ext cx="11049000" cy="293688"/>
          </a:xfrm>
        </p:spPr>
        <p:txBody>
          <a:bodyPr/>
          <a:lstStyle/>
          <a:p>
            <a:r>
              <a:rPr lang="en-US" dirty="0"/>
              <a:t>Number and share of enrollees in each group equivalent to $88B in federal cuts based on total spending per enrollee</a:t>
            </a:r>
          </a:p>
        </p:txBody>
      </p:sp>
      <p:sp>
        <p:nvSpPr>
          <p:cNvPr id="3" name="Text Placeholder 2">
            <a:extLst>
              <a:ext uri="{FF2B5EF4-FFF2-40B4-BE49-F238E27FC236}">
                <a16:creationId xmlns:a16="http://schemas.microsoft.com/office/drawing/2014/main" id="{681C4A20-F745-13D7-2AFA-3242DD733FB3}"/>
              </a:ext>
            </a:extLst>
          </p:cNvPr>
          <p:cNvSpPr>
            <a:spLocks noGrp="1"/>
          </p:cNvSpPr>
          <p:nvPr>
            <p:ph type="body" sz="quarter" idx="13"/>
          </p:nvPr>
        </p:nvSpPr>
        <p:spPr/>
        <p:txBody>
          <a:bodyPr/>
          <a:lstStyle/>
          <a:p>
            <a:r>
              <a:rPr lang="en-US" dirty="0"/>
              <a:t>Source: KFF analysis of 2024 Medicaid enrollment and spending data. See </a:t>
            </a:r>
            <a:r>
              <a:rPr lang="en-US" dirty="0">
                <a:hlinkClick r:id="rId2"/>
              </a:rPr>
              <a:t>Putting $880 Billion in Potential Federal Medicaid Cuts in Context of State Budgets and Coverage</a:t>
            </a:r>
            <a:r>
              <a:rPr lang="en-US" dirty="0"/>
              <a:t> for more information. </a:t>
            </a:r>
          </a:p>
        </p:txBody>
      </p:sp>
      <p:sp>
        <p:nvSpPr>
          <p:cNvPr id="5" name="Title 4">
            <a:extLst>
              <a:ext uri="{FF2B5EF4-FFF2-40B4-BE49-F238E27FC236}">
                <a16:creationId xmlns:a16="http://schemas.microsoft.com/office/drawing/2014/main" id="{56C5D2E7-CBF6-FE0A-BDCA-9A118CCA9D36}"/>
              </a:ext>
            </a:extLst>
          </p:cNvPr>
          <p:cNvSpPr>
            <a:spLocks noGrp="1"/>
          </p:cNvSpPr>
          <p:nvPr>
            <p:ph type="title"/>
          </p:nvPr>
        </p:nvSpPr>
        <p:spPr/>
        <p:txBody>
          <a:bodyPr/>
          <a:lstStyle/>
          <a:p>
            <a:r>
              <a:rPr lang="en-US" sz="2400" dirty="0"/>
              <a:t>Potential federal Medicaid cuts are equivalent to Medicaid spending for 18% of seniors and people with disabilities, 38% of adults, or 76% of children</a:t>
            </a:r>
          </a:p>
        </p:txBody>
      </p:sp>
      <p:pic>
        <p:nvPicPr>
          <p:cNvPr id="8" name="Picture 7" descr="A screenshot of a video game&#10;&#10;AI-generated content may be incorrect.">
            <a:extLst>
              <a:ext uri="{FF2B5EF4-FFF2-40B4-BE49-F238E27FC236}">
                <a16:creationId xmlns:a16="http://schemas.microsoft.com/office/drawing/2014/main" id="{13CC1D12-A4F3-84FD-FC2C-05338E6FD4AF}"/>
              </a:ext>
            </a:extLst>
          </p:cNvPr>
          <p:cNvPicPr>
            <a:picLocks noChangeAspect="1"/>
          </p:cNvPicPr>
          <p:nvPr/>
        </p:nvPicPr>
        <p:blipFill>
          <a:blip r:embed="rId3"/>
          <a:stretch>
            <a:fillRect/>
          </a:stretch>
        </p:blipFill>
        <p:spPr>
          <a:xfrm>
            <a:off x="1854853" y="2083270"/>
            <a:ext cx="8482294" cy="3858409"/>
          </a:xfrm>
          <a:prstGeom prst="rect">
            <a:avLst/>
          </a:prstGeom>
        </p:spPr>
      </p:pic>
    </p:spTree>
    <p:extLst>
      <p:ext uri="{BB962C8B-B14F-4D97-AF65-F5344CB8AC3E}">
        <p14:creationId xmlns:p14="http://schemas.microsoft.com/office/powerpoint/2010/main" val="1943961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56D378-9B58-3CB9-425B-B8D6E4EE15EA}"/>
              </a:ext>
            </a:extLst>
          </p:cNvPr>
          <p:cNvSpPr>
            <a:spLocks noGrp="1"/>
          </p:cNvSpPr>
          <p:nvPr>
            <p:ph type="body" sz="quarter" idx="18"/>
          </p:nvPr>
        </p:nvSpPr>
        <p:spPr>
          <a:xfrm>
            <a:off x="571500" y="1662467"/>
            <a:ext cx="11049000" cy="293688"/>
          </a:xfrm>
        </p:spPr>
        <p:txBody>
          <a:bodyPr/>
          <a:lstStyle/>
          <a:p>
            <a:pPr algn="ctr"/>
            <a:r>
              <a:rPr lang="en-US" b="1" dirty="0"/>
              <a:t>Work Status and Barriers to Work Among Medicaid Adults, 2023</a:t>
            </a:r>
          </a:p>
          <a:p>
            <a:endParaRPr lang="en-US" dirty="0"/>
          </a:p>
        </p:txBody>
      </p:sp>
      <p:sp>
        <p:nvSpPr>
          <p:cNvPr id="3" name="Text Placeholder 2">
            <a:extLst>
              <a:ext uri="{FF2B5EF4-FFF2-40B4-BE49-F238E27FC236}">
                <a16:creationId xmlns:a16="http://schemas.microsoft.com/office/drawing/2014/main" id="{9F032541-072E-5BA7-7ADA-89B8AD8DAF68}"/>
              </a:ext>
            </a:extLst>
          </p:cNvPr>
          <p:cNvSpPr>
            <a:spLocks noGrp="1"/>
          </p:cNvSpPr>
          <p:nvPr>
            <p:ph type="body" sz="quarter" idx="13"/>
          </p:nvPr>
        </p:nvSpPr>
        <p:spPr>
          <a:xfrm>
            <a:off x="571500" y="6343650"/>
            <a:ext cx="8343901" cy="361634"/>
          </a:xfrm>
        </p:spPr>
        <p:txBody>
          <a:bodyPr/>
          <a:lstStyle/>
          <a:p>
            <a:r>
              <a:rPr lang="en-US" sz="1050" dirty="0"/>
              <a:t>Note: Total may not sum to 100% due to rounding. Working Full-Time is based on total number of hours worked per week (at least 35 hours). Full-time workers may be simultaneously working more than one job. Includes Medicaid covered adults (age 19-64) who do not receive benefits from Supplemental Security Income (SSI) or Social Security Disability Insurance (SSDI) and are not also covered by Medicare.</a:t>
            </a:r>
          </a:p>
          <a:p>
            <a:r>
              <a:rPr lang="en-US" sz="1050" dirty="0"/>
              <a:t>Source: KFF analysis of the March 2024 Current Population Survey ASEC Supplement</a:t>
            </a:r>
          </a:p>
          <a:p>
            <a:endParaRPr lang="en-US" dirty="0"/>
          </a:p>
        </p:txBody>
      </p:sp>
      <p:sp>
        <p:nvSpPr>
          <p:cNvPr id="5" name="Title 4">
            <a:extLst>
              <a:ext uri="{FF2B5EF4-FFF2-40B4-BE49-F238E27FC236}">
                <a16:creationId xmlns:a16="http://schemas.microsoft.com/office/drawing/2014/main" id="{EA8B3FB1-E230-1EE9-6DF8-B3B3B18A51E5}"/>
              </a:ext>
            </a:extLst>
          </p:cNvPr>
          <p:cNvSpPr>
            <a:spLocks noGrp="1"/>
          </p:cNvSpPr>
          <p:nvPr>
            <p:ph type="title"/>
          </p:nvPr>
        </p:nvSpPr>
        <p:spPr>
          <a:xfrm>
            <a:off x="571500" y="411163"/>
            <a:ext cx="11240206" cy="914400"/>
          </a:xfrm>
        </p:spPr>
        <p:txBody>
          <a:bodyPr/>
          <a:lstStyle/>
          <a:p>
            <a:r>
              <a:rPr lang="en-US" dirty="0"/>
              <a:t>Congress Is Considering Work Requirements in Medicaid Despite Data That Show 92% Are Working or Face a Barrier to Work</a:t>
            </a:r>
          </a:p>
        </p:txBody>
      </p:sp>
      <p:pic>
        <p:nvPicPr>
          <p:cNvPr id="7" name="Picture 6">
            <a:extLst>
              <a:ext uri="{FF2B5EF4-FFF2-40B4-BE49-F238E27FC236}">
                <a16:creationId xmlns:a16="http://schemas.microsoft.com/office/drawing/2014/main" id="{1CC827EE-79B7-9276-853D-F3F95610E69E}"/>
              </a:ext>
            </a:extLst>
          </p:cNvPr>
          <p:cNvPicPr>
            <a:picLocks noChangeAspect="1"/>
          </p:cNvPicPr>
          <p:nvPr/>
        </p:nvPicPr>
        <p:blipFill>
          <a:blip r:embed="rId2"/>
          <a:stretch>
            <a:fillRect/>
          </a:stretch>
        </p:blipFill>
        <p:spPr>
          <a:xfrm>
            <a:off x="3143520" y="2174875"/>
            <a:ext cx="5904959" cy="3384550"/>
          </a:xfrm>
          <a:prstGeom prst="rect">
            <a:avLst/>
          </a:prstGeom>
        </p:spPr>
      </p:pic>
    </p:spTree>
    <p:extLst>
      <p:ext uri="{BB962C8B-B14F-4D97-AF65-F5344CB8AC3E}">
        <p14:creationId xmlns:p14="http://schemas.microsoft.com/office/powerpoint/2010/main" val="2596057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78D1B4-DDA5-9AE4-6E52-FAAC1AF65770}"/>
              </a:ext>
            </a:extLst>
          </p:cNvPr>
          <p:cNvSpPr>
            <a:spLocks noGrp="1"/>
          </p:cNvSpPr>
          <p:nvPr>
            <p:ph type="body" sz="quarter" idx="18"/>
          </p:nvPr>
        </p:nvSpPr>
        <p:spPr>
          <a:xfrm>
            <a:off x="571500" y="1676400"/>
            <a:ext cx="11049000" cy="293688"/>
          </a:xfrm>
        </p:spPr>
        <p:txBody>
          <a:bodyPr/>
          <a:lstStyle/>
          <a:p>
            <a:pPr algn="ctr"/>
            <a:r>
              <a:rPr lang="en-US" b="1" dirty="0"/>
              <a:t>States that Have Adopted the Medicaid Expansion by Presidential Election Voting Result</a:t>
            </a:r>
          </a:p>
          <a:p>
            <a:endParaRPr lang="en-US" dirty="0"/>
          </a:p>
        </p:txBody>
      </p:sp>
      <p:sp>
        <p:nvSpPr>
          <p:cNvPr id="3" name="Text Placeholder 2">
            <a:extLst>
              <a:ext uri="{FF2B5EF4-FFF2-40B4-BE49-F238E27FC236}">
                <a16:creationId xmlns:a16="http://schemas.microsoft.com/office/drawing/2014/main" id="{0B047075-1CC4-12AE-CF83-1C0B414C45B8}"/>
              </a:ext>
            </a:extLst>
          </p:cNvPr>
          <p:cNvSpPr>
            <a:spLocks noGrp="1"/>
          </p:cNvSpPr>
          <p:nvPr>
            <p:ph type="body" sz="quarter" idx="13"/>
          </p:nvPr>
        </p:nvSpPr>
        <p:spPr>
          <a:xfrm>
            <a:off x="1639963" y="6324600"/>
            <a:ext cx="8343901" cy="361634"/>
          </a:xfrm>
        </p:spPr>
        <p:txBody>
          <a:bodyPr/>
          <a:lstStyle/>
          <a:p>
            <a:r>
              <a:rPr lang="en-US" sz="1050" dirty="0"/>
              <a:t>Note: Trigger laws are laws that would end expansion coverage or require states to take steps to mitigate increases in state costs if federal funding for the expansion is reduced.</a:t>
            </a:r>
          </a:p>
          <a:p>
            <a:r>
              <a:rPr lang="en-US" sz="1050" dirty="0"/>
              <a:t>Source: KFF tracking of state Medicaid expansion decisions and Searing, Adam. "Federal Funding Cuts to Medicaid May Trigger Automatic Loss of Health Coverage for Millions of Residents of Certain States." Say </a:t>
            </a:r>
            <a:r>
              <a:rPr lang="en-US" sz="1050" dirty="0" err="1"/>
              <a:t>Ahhh</a:t>
            </a:r>
            <a:r>
              <a:rPr lang="en-US" sz="1050" dirty="0"/>
              <a:t>! Georgetown Center for Children and Families, November 27, 2024.</a:t>
            </a:r>
          </a:p>
          <a:p>
            <a:endParaRPr lang="en-US" dirty="0"/>
          </a:p>
        </p:txBody>
      </p:sp>
      <p:sp>
        <p:nvSpPr>
          <p:cNvPr id="5" name="Title 4">
            <a:extLst>
              <a:ext uri="{FF2B5EF4-FFF2-40B4-BE49-F238E27FC236}">
                <a16:creationId xmlns:a16="http://schemas.microsoft.com/office/drawing/2014/main" id="{97AFBA15-1668-EFCF-6782-9782679DFBEB}"/>
              </a:ext>
            </a:extLst>
          </p:cNvPr>
          <p:cNvSpPr>
            <a:spLocks noGrp="1"/>
          </p:cNvSpPr>
          <p:nvPr>
            <p:ph type="title"/>
          </p:nvPr>
        </p:nvSpPr>
        <p:spPr/>
        <p:txBody>
          <a:bodyPr/>
          <a:lstStyle/>
          <a:p>
            <a:r>
              <a:rPr lang="en-US" dirty="0"/>
              <a:t>Take-up of Medicaid Expansion Is Evenly Divided Between States That Voted for Trump and Harris</a:t>
            </a:r>
          </a:p>
        </p:txBody>
      </p:sp>
      <p:pic>
        <p:nvPicPr>
          <p:cNvPr id="17" name="Picture 16">
            <a:extLst>
              <a:ext uri="{FF2B5EF4-FFF2-40B4-BE49-F238E27FC236}">
                <a16:creationId xmlns:a16="http://schemas.microsoft.com/office/drawing/2014/main" id="{831409A7-664C-C3B2-EA09-D5F5F4A90D96}"/>
              </a:ext>
            </a:extLst>
          </p:cNvPr>
          <p:cNvPicPr>
            <a:picLocks noChangeAspect="1"/>
          </p:cNvPicPr>
          <p:nvPr/>
        </p:nvPicPr>
        <p:blipFill>
          <a:blip r:embed="rId2"/>
          <a:stretch>
            <a:fillRect/>
          </a:stretch>
        </p:blipFill>
        <p:spPr>
          <a:xfrm>
            <a:off x="3588568" y="1979816"/>
            <a:ext cx="5014859" cy="3620484"/>
          </a:xfrm>
          <a:prstGeom prst="rect">
            <a:avLst/>
          </a:prstGeom>
        </p:spPr>
      </p:pic>
    </p:spTree>
    <p:extLst>
      <p:ext uri="{BB962C8B-B14F-4D97-AF65-F5344CB8AC3E}">
        <p14:creationId xmlns:p14="http://schemas.microsoft.com/office/powerpoint/2010/main" val="2181590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70593-9312-CCB1-876D-889FCF7517BE}"/>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3B098D87-665B-8116-4DFB-4F890C2811C3}"/>
              </a:ext>
            </a:extLst>
          </p:cNvPr>
          <p:cNvSpPr>
            <a:spLocks noGrp="1"/>
          </p:cNvSpPr>
          <p:nvPr>
            <p:ph type="title"/>
          </p:nvPr>
        </p:nvSpPr>
        <p:spPr>
          <a:xfrm>
            <a:off x="526045" y="419100"/>
            <a:ext cx="11139910" cy="914400"/>
          </a:xfrm>
        </p:spPr>
        <p:txBody>
          <a:bodyPr/>
          <a:lstStyle/>
          <a:p>
            <a:r>
              <a:rPr lang="en-US" sz="2400" b="1" dirty="0">
                <a:effectLst/>
                <a:latin typeface="+mn-lt"/>
                <a:ea typeface="Aptos" panose="020B0004020202020204" pitchFamily="34" charset="0"/>
              </a:rPr>
              <a:t>Eliminating the ACA Expansion Match Could Reduce Total Federal Spending by 25% and Enrollment by 20 Million (19% - 49% Across Expansion States)</a:t>
            </a:r>
            <a:endParaRPr lang="en-US" sz="2400" dirty="0"/>
          </a:p>
        </p:txBody>
      </p:sp>
      <p:sp>
        <p:nvSpPr>
          <p:cNvPr id="11" name="Text Placeholder 10">
            <a:extLst>
              <a:ext uri="{FF2B5EF4-FFF2-40B4-BE49-F238E27FC236}">
                <a16:creationId xmlns:a16="http://schemas.microsoft.com/office/drawing/2014/main" id="{2DBEEDA1-A9DF-0ACF-C020-4772E7380669}"/>
              </a:ext>
            </a:extLst>
          </p:cNvPr>
          <p:cNvSpPr>
            <a:spLocks noGrp="1"/>
          </p:cNvSpPr>
          <p:nvPr>
            <p:ph type="body" sz="quarter" idx="18"/>
          </p:nvPr>
        </p:nvSpPr>
        <p:spPr>
          <a:xfrm>
            <a:off x="604264" y="1615605"/>
            <a:ext cx="5421535" cy="538563"/>
          </a:xfrm>
        </p:spPr>
        <p:txBody>
          <a:bodyPr/>
          <a:lstStyle/>
          <a:p>
            <a:pPr algn="ctr"/>
            <a:r>
              <a:rPr lang="en-US" b="1" dirty="0"/>
              <a:t>Estimated percent change in Medicaid enrollment (FY 2034) and spending (FY 2025 - FY 2034) under two illustrative scenarios</a:t>
            </a:r>
          </a:p>
          <a:p>
            <a:pPr algn="ctr"/>
            <a:endParaRPr lang="en-US" dirty="0"/>
          </a:p>
        </p:txBody>
      </p:sp>
      <p:sp>
        <p:nvSpPr>
          <p:cNvPr id="13" name="Text Placeholder 12">
            <a:extLst>
              <a:ext uri="{FF2B5EF4-FFF2-40B4-BE49-F238E27FC236}">
                <a16:creationId xmlns:a16="http://schemas.microsoft.com/office/drawing/2014/main" id="{DD3C2BBF-A484-318C-2027-7B5856A99DC4}"/>
              </a:ext>
            </a:extLst>
          </p:cNvPr>
          <p:cNvSpPr>
            <a:spLocks noGrp="1"/>
          </p:cNvSpPr>
          <p:nvPr>
            <p:ph type="body" sz="quarter" idx="21"/>
          </p:nvPr>
        </p:nvSpPr>
        <p:spPr>
          <a:xfrm>
            <a:off x="6262155" y="1615605"/>
            <a:ext cx="5346176" cy="392300"/>
          </a:xfrm>
        </p:spPr>
        <p:txBody>
          <a:bodyPr/>
          <a:lstStyle/>
          <a:p>
            <a:pPr algn="ctr"/>
            <a:r>
              <a:rPr lang="en-US" b="1" dirty="0"/>
              <a:t>Estimated percent decline in Medicaid enrollment (FY 2034) if current expansion states dropped the expansion</a:t>
            </a:r>
          </a:p>
        </p:txBody>
      </p:sp>
      <p:sp>
        <p:nvSpPr>
          <p:cNvPr id="8" name="Text Placeholder 9">
            <a:extLst>
              <a:ext uri="{FF2B5EF4-FFF2-40B4-BE49-F238E27FC236}">
                <a16:creationId xmlns:a16="http://schemas.microsoft.com/office/drawing/2014/main" id="{4779E8BF-2BB0-F13D-0675-7E49C64896B6}"/>
              </a:ext>
            </a:extLst>
          </p:cNvPr>
          <p:cNvSpPr txBox="1">
            <a:spLocks/>
          </p:cNvSpPr>
          <p:nvPr/>
        </p:nvSpPr>
        <p:spPr>
          <a:xfrm>
            <a:off x="6159077" y="5768694"/>
            <a:ext cx="5014853" cy="361634"/>
          </a:xfrm>
          <a:prstGeom prst="rect">
            <a:avLst/>
          </a:prstGeom>
        </p:spPr>
        <p:txBody>
          <a:bodyPr vert="horz" lIns="0" tIns="0" rIns="0" bIns="0" rtlCol="0" anchor="b" anchorCtr="0">
            <a:noAutofit/>
          </a:bodyPr>
          <a:lstStyle>
            <a:lvl1pPr marL="0" indent="0" algn="l" defTabSz="914400" rtl="0" eaLnBrk="1" latinLnBrk="0" hangingPunct="1">
              <a:lnSpc>
                <a:spcPct val="100000"/>
              </a:lnSpc>
              <a:spcBef>
                <a:spcPts val="0"/>
              </a:spcBef>
              <a:spcAft>
                <a:spcPts val="200"/>
              </a:spcAft>
              <a:buFont typeface="Arial" panose="020B0604020202020204" pitchFamily="34" charset="0"/>
              <a:buNone/>
              <a:defRPr sz="1200" b="0" kern="1200">
                <a:solidFill>
                  <a:srgbClr val="33333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TextBox 2">
            <a:extLst>
              <a:ext uri="{FF2B5EF4-FFF2-40B4-BE49-F238E27FC236}">
                <a16:creationId xmlns:a16="http://schemas.microsoft.com/office/drawing/2014/main" id="{2845B4D8-0C5F-5A56-982F-C8A4FF9A3713}"/>
              </a:ext>
            </a:extLst>
          </p:cNvPr>
          <p:cNvSpPr txBox="1"/>
          <p:nvPr/>
        </p:nvSpPr>
        <p:spPr>
          <a:xfrm>
            <a:off x="579527" y="5215290"/>
            <a:ext cx="5357206" cy="830997"/>
          </a:xfrm>
          <a:prstGeom prst="rect">
            <a:avLst/>
          </a:prstGeom>
          <a:noFill/>
        </p:spPr>
        <p:txBody>
          <a:bodyPr wrap="square" rtlCol="0">
            <a:spAutoFit/>
          </a:bodyPr>
          <a:lstStyle/>
          <a:p>
            <a:r>
              <a:rPr lang="en-US" sz="800" dirty="0">
                <a:latin typeface="+mj-lt"/>
              </a:rPr>
              <a:t>Note: Changes show the differences in spending and enrollment from KFF's baseline projections that occur if state expenditures for the ACA population were matched at the state's FY 2026 FMAP rather than 90%, starting in FY 2026.</a:t>
            </a:r>
          </a:p>
          <a:p>
            <a:r>
              <a:rPr lang="en-US" sz="800" dirty="0">
                <a:latin typeface="+mj-lt"/>
              </a:rPr>
              <a:t>Source: KFF analysis of Medicaid enrollment and spending data from various sources. See Methods of "Eliminating the Medicaid Expansion Federal Match Rate: State-by-State Estimates " for more information about projections and assumptions.</a:t>
            </a:r>
          </a:p>
        </p:txBody>
      </p:sp>
      <p:pic>
        <p:nvPicPr>
          <p:cNvPr id="5" name="Picture 4" descr="A graph of a number of individuals&#10;&#10;AI-generated content may be incorrect.">
            <a:extLst>
              <a:ext uri="{FF2B5EF4-FFF2-40B4-BE49-F238E27FC236}">
                <a16:creationId xmlns:a16="http://schemas.microsoft.com/office/drawing/2014/main" id="{E813E2D8-F899-5A72-BC0E-4C26C65D9C40}"/>
              </a:ext>
            </a:extLst>
          </p:cNvPr>
          <p:cNvPicPr>
            <a:picLocks noChangeAspect="1"/>
          </p:cNvPicPr>
          <p:nvPr/>
        </p:nvPicPr>
        <p:blipFill>
          <a:blip r:embed="rId2"/>
          <a:stretch>
            <a:fillRect/>
          </a:stretch>
        </p:blipFill>
        <p:spPr>
          <a:xfrm>
            <a:off x="534065" y="2207148"/>
            <a:ext cx="5561935" cy="2687581"/>
          </a:xfrm>
          <a:prstGeom prst="rect">
            <a:avLst/>
          </a:prstGeom>
        </p:spPr>
      </p:pic>
      <p:pic>
        <p:nvPicPr>
          <p:cNvPr id="7" name="Picture 6" descr="A map of the united states&#10;&#10;AI-generated content may be incorrect.">
            <a:extLst>
              <a:ext uri="{FF2B5EF4-FFF2-40B4-BE49-F238E27FC236}">
                <a16:creationId xmlns:a16="http://schemas.microsoft.com/office/drawing/2014/main" id="{5E264EA7-2BED-072B-0E0F-C202738C1F43}"/>
              </a:ext>
            </a:extLst>
          </p:cNvPr>
          <p:cNvPicPr>
            <a:picLocks noChangeAspect="1"/>
          </p:cNvPicPr>
          <p:nvPr/>
        </p:nvPicPr>
        <p:blipFill>
          <a:blip r:embed="rId3"/>
          <a:stretch>
            <a:fillRect/>
          </a:stretch>
        </p:blipFill>
        <p:spPr>
          <a:xfrm>
            <a:off x="6717048" y="2207148"/>
            <a:ext cx="4456882" cy="3092641"/>
          </a:xfrm>
          <a:prstGeom prst="rect">
            <a:avLst/>
          </a:prstGeom>
        </p:spPr>
      </p:pic>
      <p:sp>
        <p:nvSpPr>
          <p:cNvPr id="12" name="TextBox 11">
            <a:extLst>
              <a:ext uri="{FF2B5EF4-FFF2-40B4-BE49-F238E27FC236}">
                <a16:creationId xmlns:a16="http://schemas.microsoft.com/office/drawing/2014/main" id="{6319A911-9B6B-BA17-961A-2005239A69C4}"/>
              </a:ext>
            </a:extLst>
          </p:cNvPr>
          <p:cNvSpPr txBox="1"/>
          <p:nvPr/>
        </p:nvSpPr>
        <p:spPr>
          <a:xfrm>
            <a:off x="6159077" y="5469420"/>
            <a:ext cx="5552333" cy="461665"/>
          </a:xfrm>
          <a:prstGeom prst="rect">
            <a:avLst/>
          </a:prstGeom>
          <a:noFill/>
        </p:spPr>
        <p:txBody>
          <a:bodyPr wrap="square" rtlCol="0">
            <a:spAutoFit/>
          </a:bodyPr>
          <a:lstStyle/>
          <a:p>
            <a:r>
              <a:rPr lang="en-US" sz="800" dirty="0">
                <a:latin typeface="+mj-lt"/>
              </a:rPr>
              <a:t>Source: KFF analysis of Medicaid enrollment and spending data from various sources. See Methods of "Eliminating the Medicaid Expansion Federal Match Rate: State-by-State Estimates " for more information about projections and assumptions.</a:t>
            </a:r>
          </a:p>
        </p:txBody>
      </p:sp>
    </p:spTree>
    <p:extLst>
      <p:ext uri="{BB962C8B-B14F-4D97-AF65-F5344CB8AC3E}">
        <p14:creationId xmlns:p14="http://schemas.microsoft.com/office/powerpoint/2010/main" val="3012676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F4C93-615F-41EF-A6C9-34248ECFD54D}"/>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5CE37B14-9F33-3852-EE82-8BEAC769FEAB}"/>
              </a:ext>
            </a:extLst>
          </p:cNvPr>
          <p:cNvPicPr>
            <a:picLocks noChangeAspect="1"/>
          </p:cNvPicPr>
          <p:nvPr/>
        </p:nvPicPr>
        <p:blipFill>
          <a:blip r:embed="rId2"/>
          <a:stretch>
            <a:fillRect/>
          </a:stretch>
        </p:blipFill>
        <p:spPr>
          <a:xfrm>
            <a:off x="1311351" y="1970088"/>
            <a:ext cx="9523228" cy="3921329"/>
          </a:xfrm>
          <a:prstGeom prst="rect">
            <a:avLst/>
          </a:prstGeom>
        </p:spPr>
      </p:pic>
      <p:sp>
        <p:nvSpPr>
          <p:cNvPr id="2" name="Text Placeholder 1">
            <a:extLst>
              <a:ext uri="{FF2B5EF4-FFF2-40B4-BE49-F238E27FC236}">
                <a16:creationId xmlns:a16="http://schemas.microsoft.com/office/drawing/2014/main" id="{5D7F5B69-2422-3FDB-53CB-A7CE63DDEAA6}"/>
              </a:ext>
            </a:extLst>
          </p:cNvPr>
          <p:cNvSpPr>
            <a:spLocks noGrp="1"/>
          </p:cNvSpPr>
          <p:nvPr>
            <p:ph type="body" sz="quarter" idx="18"/>
          </p:nvPr>
        </p:nvSpPr>
        <p:spPr/>
        <p:txBody>
          <a:bodyPr/>
          <a:lstStyle/>
          <a:p>
            <a:pPr algn="ctr"/>
            <a:r>
              <a:rPr lang="en-US" sz="1200" b="1" dirty="0"/>
              <a:t>Estimated percent change in Medicaid spending (FY 2025 - FY 2034) and enrollment (FY 2034) from a per capita cap, by type of state response</a:t>
            </a:r>
          </a:p>
          <a:p>
            <a:pPr algn="ctr"/>
            <a:endParaRPr lang="en-US" sz="1200" dirty="0"/>
          </a:p>
        </p:txBody>
      </p:sp>
      <p:sp>
        <p:nvSpPr>
          <p:cNvPr id="3" name="Text Placeholder 2">
            <a:extLst>
              <a:ext uri="{FF2B5EF4-FFF2-40B4-BE49-F238E27FC236}">
                <a16:creationId xmlns:a16="http://schemas.microsoft.com/office/drawing/2014/main" id="{E0408D75-2745-AC2D-BE8B-CB62AD03A471}"/>
              </a:ext>
            </a:extLst>
          </p:cNvPr>
          <p:cNvSpPr>
            <a:spLocks noGrp="1"/>
          </p:cNvSpPr>
          <p:nvPr>
            <p:ph type="body" sz="quarter" idx="13"/>
          </p:nvPr>
        </p:nvSpPr>
        <p:spPr>
          <a:xfrm>
            <a:off x="571500" y="5764212"/>
            <a:ext cx="9997263" cy="788989"/>
          </a:xfrm>
        </p:spPr>
        <p:txBody>
          <a:bodyPr/>
          <a:lstStyle/>
          <a:p>
            <a:r>
              <a:rPr lang="en-US" sz="900" dirty="0">
                <a:latin typeface="+mj-lt"/>
              </a:rPr>
              <a:t>Note: Changes show the differences in spending (FY 2025-2034) and enrollment (2034 only) from KFF's baseline projections that would occur if federal expenditures were limited by the growth in medical inflation starting in FY 2027.</a:t>
            </a:r>
          </a:p>
          <a:p>
            <a:r>
              <a:rPr lang="en-US" sz="900" dirty="0">
                <a:latin typeface="+mj-lt"/>
              </a:rPr>
              <a:t>Source: KFF analysis of Medicaid enrollment and spending data from various sources. See Methods of "A Medicaid Per Capita Cap: State by State Estimates " for more information about projections and assumptions.</a:t>
            </a:r>
          </a:p>
        </p:txBody>
      </p:sp>
      <p:sp>
        <p:nvSpPr>
          <p:cNvPr id="5" name="Title 4">
            <a:extLst>
              <a:ext uri="{FF2B5EF4-FFF2-40B4-BE49-F238E27FC236}">
                <a16:creationId xmlns:a16="http://schemas.microsoft.com/office/drawing/2014/main" id="{D3CBB352-0911-17A0-7807-6BA259B5AF87}"/>
              </a:ext>
            </a:extLst>
          </p:cNvPr>
          <p:cNvSpPr>
            <a:spLocks noGrp="1"/>
          </p:cNvSpPr>
          <p:nvPr>
            <p:ph type="title"/>
          </p:nvPr>
        </p:nvSpPr>
        <p:spPr/>
        <p:txBody>
          <a:bodyPr/>
          <a:lstStyle/>
          <a:p>
            <a:r>
              <a:rPr lang="en-US" sz="2800" b="1" dirty="0">
                <a:effectLst/>
                <a:latin typeface="+mn-lt"/>
                <a:ea typeface="Aptos" panose="020B0004020202020204" pitchFamily="34" charset="0"/>
              </a:rPr>
              <a:t>Capping per Enrollee Spending Could Shift Costs to States or Reduce Total Medicaid Spending by 14% Over 10 Years</a:t>
            </a:r>
            <a:endParaRPr lang="en-US" dirty="0"/>
          </a:p>
        </p:txBody>
      </p:sp>
    </p:spTree>
    <p:extLst>
      <p:ext uri="{BB962C8B-B14F-4D97-AF65-F5344CB8AC3E}">
        <p14:creationId xmlns:p14="http://schemas.microsoft.com/office/powerpoint/2010/main" val="3802012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C2375-DFB5-FF6F-83AB-89DDA0CE7DB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FC43004-48D4-8851-E7AE-FA9898E8A1A0}"/>
              </a:ext>
            </a:extLst>
          </p:cNvPr>
          <p:cNvSpPr>
            <a:spLocks noGrp="1"/>
          </p:cNvSpPr>
          <p:nvPr>
            <p:ph type="title"/>
          </p:nvPr>
        </p:nvSpPr>
        <p:spPr/>
        <p:txBody>
          <a:bodyPr/>
          <a:lstStyle/>
          <a:p>
            <a:r>
              <a:rPr lang="en-US" dirty="0"/>
              <a:t>Most States Have a Provider Tax Over 5.5%, Close to the Federal Maximum of 6%</a:t>
            </a:r>
          </a:p>
        </p:txBody>
      </p:sp>
      <p:pic>
        <p:nvPicPr>
          <p:cNvPr id="34" name="Picture 33">
            <a:extLst>
              <a:ext uri="{FF2B5EF4-FFF2-40B4-BE49-F238E27FC236}">
                <a16:creationId xmlns:a16="http://schemas.microsoft.com/office/drawing/2014/main" id="{9108B141-07F1-8744-33EA-0A55B64F8570}"/>
              </a:ext>
            </a:extLst>
          </p:cNvPr>
          <p:cNvPicPr>
            <a:picLocks/>
          </p:cNvPicPr>
          <p:nvPr>
            <p:custDataLst>
              <p:tags r:id="rId1"/>
            </p:custDataLst>
          </p:nvPr>
        </p:nvPicPr>
        <p:blipFill>
          <a:blip r:embed="rId3"/>
          <a:stretch>
            <a:fillRect/>
          </a:stretch>
        </p:blipFill>
        <p:spPr>
          <a:xfrm>
            <a:off x="1233714" y="1235529"/>
            <a:ext cx="10076543" cy="4724399"/>
          </a:xfrm>
          <a:prstGeom prst="rect">
            <a:avLst/>
          </a:prstGeom>
        </p:spPr>
      </p:pic>
      <p:sp>
        <p:nvSpPr>
          <p:cNvPr id="35" name="TextBox 34">
            <a:extLst>
              <a:ext uri="{FF2B5EF4-FFF2-40B4-BE49-F238E27FC236}">
                <a16:creationId xmlns:a16="http://schemas.microsoft.com/office/drawing/2014/main" id="{802774E7-3525-9A58-ECED-2E60A63354E9}"/>
              </a:ext>
            </a:extLst>
          </p:cNvPr>
          <p:cNvSpPr txBox="1"/>
          <p:nvPr/>
        </p:nvSpPr>
        <p:spPr>
          <a:xfrm>
            <a:off x="168062" y="6161901"/>
            <a:ext cx="10728537" cy="553998"/>
          </a:xfrm>
          <a:prstGeom prst="rect">
            <a:avLst/>
          </a:prstGeom>
          <a:noFill/>
        </p:spPr>
        <p:txBody>
          <a:bodyPr wrap="square" rtlCol="0">
            <a:spAutoFit/>
          </a:bodyPr>
          <a:lstStyle/>
          <a:p>
            <a:r>
              <a:rPr lang="en-US" sz="1000" dirty="0">
                <a:latin typeface="+mj-lt"/>
              </a:rPr>
              <a:t>Notes: SFY = state fiscal year. Size of tax is reported as a percentage of net patient revenue (as of July 1, 2024). Includes Medicaid provider taxes as reported by states. FL did not respond to the 2024 survey; publicly available data used to verify taxes in place but not the size of the taxes.</a:t>
            </a:r>
            <a:br>
              <a:rPr lang="en-US" sz="1000" dirty="0">
                <a:latin typeface="+mj-lt"/>
              </a:rPr>
            </a:br>
            <a:r>
              <a:rPr lang="en-US" sz="1000" dirty="0">
                <a:latin typeface="+mj-lt"/>
              </a:rPr>
              <a:t>Source: Annual KFF survey of state Medicaid officials conducted by Health Management Associates, October 2024</a:t>
            </a:r>
          </a:p>
        </p:txBody>
      </p:sp>
    </p:spTree>
    <p:extLst>
      <p:ext uri="{BB962C8B-B14F-4D97-AF65-F5344CB8AC3E}">
        <p14:creationId xmlns:p14="http://schemas.microsoft.com/office/powerpoint/2010/main" val="23561284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ATAWRAPPER_CHART_ID" val="&quot;7OtRn&quot;"/>
  <p:tag name="DATAWRAPPER_TYPE" val="&quot;d3-maps-choropleth&quot;"/>
  <p:tag name="DATAWRAPPER_TITLE" val="&quot;All States but Alaska Had at Least One Provider Tax and Many States had Three or More Provider Taxes in SFY 2024 (Copy)&quot;"/>
  <p:tag name="DATAWRAPPER_HIDE_TITLE" val="false"/>
  <p:tag name="DATAWRAPPER_DESCRIPTION" val="&quot;&lt;span style=\&quot;line-height:25px\&quot;&gt;\n&lt;a target=\&quot;_self\&quot; href=\&quot;\nhttps://datawrapper.dwcdn.net/AECNz/\n\&quot;\nstyle=\&quot;background:#E5E5E5; padding:0px\n6px; border-radius:5px; color:#333333; fontweight:400; cursor:pointer;\&quot;&gt; Number of Provider Taxes/Fees\n&lt;/a&gt; &amp;nbsp&amp;nbsp;\n\n\n&lt;a target=\&quot;_self\&quot; href=\&quot;\nhttps://datawrapper.dwcdn.net/JLIla/2/\n\&quot;\nstyle=\&quot;background:#004B87; padding:0px\n6px; border-radius:5px; color:#ffffff;\nfont-weight:400; cursor:pointer;\&quot;&gt; Size of Provider Taxes/Fees &lt;/a&gt; &amp;nbsp&amp;nbsp;&quot;"/>
  <p:tag name="DATAWRAPPER_WIDTH" val="793.428582677165"/>
  <p:tag name="DATAWRAPPER_HEIGHT" val="371.999921259842"/>
  <p:tag name="DATAWRAPPER_SCALE_FACTOR" val="1"/>
  <p:tag name="DATAWRAPPER_PADDING" val="15"/>
  <p:tag name="DATAWRAPPER_DARK_MODE" val="false"/>
  <p:tag name="DATAWRAPPER_TRANSPARENT" val="true"/>
  <p:tag name="DATAWRAPPER_PLAIN" val="true"/>
  <p:tag name="DATAWRAPPER_TIMESTAMP" val="1741283436451"/>
  <p:tag name="DATAWRAPPER_LOADING" val="false"/>
  <p:tag name="DATAWRAPPER_EMBED_TYPE" val="&quot;static&quot;"/>
</p:tagLst>
</file>

<file path=ppt/theme/theme1.xml><?xml version="1.0" encoding="utf-8"?>
<a:theme xmlns:a="http://schemas.openxmlformats.org/drawingml/2006/main" name="KFF Branded Template">
  <a:themeElements>
    <a:clrScheme name="KFF Brand Colors">
      <a:dk1>
        <a:srgbClr val="333333"/>
      </a:dk1>
      <a:lt1>
        <a:srgbClr val="FFFFFF"/>
      </a:lt1>
      <a:dk2>
        <a:srgbClr val="000000"/>
      </a:dk2>
      <a:lt2>
        <a:srgbClr val="CCCCCC"/>
      </a:lt2>
      <a:accent1>
        <a:srgbClr val="001E36"/>
      </a:accent1>
      <a:accent2>
        <a:srgbClr val="004B87"/>
      </a:accent2>
      <a:accent3>
        <a:srgbClr val="1A7661"/>
      </a:accent3>
      <a:accent4>
        <a:srgbClr val="00B588"/>
      </a:accent4>
      <a:accent5>
        <a:srgbClr val="93509E"/>
      </a:accent5>
      <a:accent6>
        <a:srgbClr val="A31A23"/>
      </a:accent6>
      <a:hlink>
        <a:srgbClr val="0563C1"/>
      </a:hlink>
      <a:folHlink>
        <a:srgbClr val="9350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40105_KFF_Presentation-Template_Colors" id="{6629783E-8CB1-8740-A90A-E5347DA6CC2C}" vid="{41F82D36-59C5-494D-BFE1-DA34791B0BB8}"/>
    </a:ext>
  </a:extLst>
</a:theme>
</file>

<file path=ppt/theme/theme2.xml><?xml version="1.0" encoding="utf-8"?>
<a:theme xmlns:a="http://schemas.openxmlformats.org/drawingml/2006/main" name="1_KFF Branded Template">
  <a:themeElements>
    <a:clrScheme name="KFF Brand Colors">
      <a:dk1>
        <a:srgbClr val="333333"/>
      </a:dk1>
      <a:lt1>
        <a:srgbClr val="FFFFFF"/>
      </a:lt1>
      <a:dk2>
        <a:srgbClr val="000000"/>
      </a:dk2>
      <a:lt2>
        <a:srgbClr val="CCCCCC"/>
      </a:lt2>
      <a:accent1>
        <a:srgbClr val="001E36"/>
      </a:accent1>
      <a:accent2>
        <a:srgbClr val="004B87"/>
      </a:accent2>
      <a:accent3>
        <a:srgbClr val="1A7661"/>
      </a:accent3>
      <a:accent4>
        <a:srgbClr val="00B588"/>
      </a:accent4>
      <a:accent5>
        <a:srgbClr val="93509E"/>
      </a:accent5>
      <a:accent6>
        <a:srgbClr val="A31A23"/>
      </a:accent6>
      <a:hlink>
        <a:srgbClr val="0563C1"/>
      </a:hlink>
      <a:folHlink>
        <a:srgbClr val="9350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40105_KFF_Presentation-Template_Colors" id="{6629783E-8CB1-8740-A90A-E5347DA6CC2C}" vid="{41F82D36-59C5-494D-BFE1-DA34791B0BB8}"/>
    </a:ext>
  </a:extLst>
</a:theme>
</file>

<file path=ppt/theme/theme3.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ec16e7b-cf8c-4de2-a50e-61f2288f82d6" xsi:nil="true"/>
    <lcf76f155ced4ddcb4097134ff3c332f xmlns="69c60445-f012-4ccf-a24c-c48134d33fe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D6A355DE8877F4596B5327960879AE7" ma:contentTypeVersion="10" ma:contentTypeDescription="Create a new document." ma:contentTypeScope="" ma:versionID="e9c4660806cc96db3ee502f7e0748ea2">
  <xsd:schema xmlns:xsd="http://www.w3.org/2001/XMLSchema" xmlns:xs="http://www.w3.org/2001/XMLSchema" xmlns:p="http://schemas.microsoft.com/office/2006/metadata/properties" xmlns:ns2="69c60445-f012-4ccf-a24c-c48134d33fe7" xmlns:ns3="bec16e7b-cf8c-4de2-a50e-61f2288f82d6" targetNamespace="http://schemas.microsoft.com/office/2006/metadata/properties" ma:root="true" ma:fieldsID="ea3758be954d04142a82f2c5adeba7fd" ns2:_="" ns3:_="">
    <xsd:import namespace="69c60445-f012-4ccf-a24c-c48134d33fe7"/>
    <xsd:import namespace="bec16e7b-cf8c-4de2-a50e-61f2288f82d6"/>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c60445-f012-4ccf-a24c-c48134d33f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1198c9dd-0e0a-4d63-a604-d228f6e3293a"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c16e7b-cf8c-4de2-a50e-61f2288f82d6"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776b803-3de8-49ae-b306-af2b5580445a}" ma:internalName="TaxCatchAll" ma:showField="CatchAllData" ma:web="bec16e7b-cf8c-4de2-a50e-61f2288f82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5A07C1-DFCD-4ECA-B1E4-B7B3D7523432}">
  <ds:schemaRefs>
    <ds:schemaRef ds:uri="http://schemas.microsoft.com/office/2006/metadata/properties"/>
    <ds:schemaRef ds:uri="http://schemas.microsoft.com/office/infopath/2007/PartnerControls"/>
    <ds:schemaRef ds:uri="bec16e7b-cf8c-4de2-a50e-61f2288f82d6"/>
    <ds:schemaRef ds:uri="69c60445-f012-4ccf-a24c-c48134d33fe7"/>
  </ds:schemaRefs>
</ds:datastoreItem>
</file>

<file path=customXml/itemProps2.xml><?xml version="1.0" encoding="utf-8"?>
<ds:datastoreItem xmlns:ds="http://schemas.openxmlformats.org/officeDocument/2006/customXml" ds:itemID="{2C440EA2-2F11-4676-9F49-8D4A166CE705}">
  <ds:schemaRefs>
    <ds:schemaRef ds:uri="http://schemas.microsoft.com/sharepoint/v3/contenttype/forms"/>
  </ds:schemaRefs>
</ds:datastoreItem>
</file>

<file path=customXml/itemProps3.xml><?xml version="1.0" encoding="utf-8"?>
<ds:datastoreItem xmlns:ds="http://schemas.openxmlformats.org/officeDocument/2006/customXml" ds:itemID="{718A1D44-43BB-4A3B-B72B-15A12A669C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c60445-f012-4ccf-a24c-c48134d33fe7"/>
    <ds:schemaRef ds:uri="bec16e7b-cf8c-4de2-a50e-61f2288f82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KFF Branded Template</Template>
  <TotalTime>1371</TotalTime>
  <Words>1308</Words>
  <Application>Microsoft Office PowerPoint</Application>
  <PresentationFormat>Widescreen</PresentationFormat>
  <Paragraphs>63</Paragraphs>
  <Slides>12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Calibri</vt:lpstr>
      <vt:lpstr>Source Sans Pro 1</vt:lpstr>
      <vt:lpstr>Source Sans Pro 1 Bold</vt:lpstr>
      <vt:lpstr>Source Sans Pro 1 Italics</vt:lpstr>
      <vt:lpstr>System Font Regular</vt:lpstr>
      <vt:lpstr>KFF Branded Template</vt:lpstr>
      <vt:lpstr>1_KFF Branded Template</vt:lpstr>
      <vt:lpstr>The Skinny on the Debate Over Medicaid Cuts</vt:lpstr>
      <vt:lpstr>Medicaid Cuts Could be Up to $880 Billion…or More</vt:lpstr>
      <vt:lpstr>Potential federal Medicaid cuts represent 29% of state Medicaid spending per resident, 6% of state taxes per resident, and 19% of education spending per pupil.</vt:lpstr>
      <vt:lpstr>Potential federal Medicaid cuts are equivalent to Medicaid spending for 18% of seniors and people with disabilities, 38% of adults, or 76% of children</vt:lpstr>
      <vt:lpstr>Congress Is Considering Work Requirements in Medicaid Despite Data That Show 92% Are Working or Face a Barrier to Work</vt:lpstr>
      <vt:lpstr>Take-up of Medicaid Expansion Is Evenly Divided Between States That Voted for Trump and Harris</vt:lpstr>
      <vt:lpstr>Eliminating the ACA Expansion Match Could Reduce Total Federal Spending by 25% and Enrollment by 20 Million (19% - 49% Across Expansion States)</vt:lpstr>
      <vt:lpstr>Capping per Enrollee Spending Could Shift Costs to States or Reduce Total Medicaid Spending by 14% Over 10 Years</vt:lpstr>
      <vt:lpstr>Most States Have a Provider Tax Over 5.5%, Close to the Federal Maximum of 6%</vt:lpstr>
      <vt:lpstr>At Least Half of either Republican or Democratic Congressional Districts Have 21% or More Residents Enrolled in Medicaid</vt:lpstr>
      <vt:lpstr>Recent polls indicate that the public generally wants to increase or maintain current spending on Medicaid.</vt:lpstr>
      <vt:lpstr>Focus group participants opposed cuts to Medicaid and appealed to lawmakers to consider how changes would negatively affect people who rely on the program.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Guidelines</dc:title>
  <dc:creator>Khanh Pham</dc:creator>
  <cp:lastModifiedBy>David Rosenblum</cp:lastModifiedBy>
  <cp:revision>26</cp:revision>
  <cp:lastPrinted>2023-11-16T21:20:29Z</cp:lastPrinted>
  <dcterms:created xsi:type="dcterms:W3CDTF">2024-01-23T01:59:22Z</dcterms:created>
  <dcterms:modified xsi:type="dcterms:W3CDTF">2025-04-03T18:47:30Z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0x0101009D6A355DE8877F4596B5327960879AE7</vt:lpwstr>
  </property>
  <property fmtid="{D5CDD505-2E9C-101B-9397-08002B2CF9AE}" pid="3" name="MediaServiceImageTags">
    <vt:lpwstr/>
  </property>
</Properties>
</file>